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3"/>
    <p:sldId id="345" r:id="rId4"/>
    <p:sldId id="344" r:id="rId5"/>
    <p:sldId id="343" r:id="rId6"/>
    <p:sldId id="342" r:id="rId7"/>
    <p:sldId id="341" r:id="rId8"/>
    <p:sldId id="340" r:id="rId9"/>
    <p:sldId id="346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47" r:id="rId19"/>
    <p:sldId id="331" r:id="rId20"/>
    <p:sldId id="330" r:id="rId21"/>
    <p:sldId id="348" r:id="rId22"/>
    <p:sldId id="329" r:id="rId23"/>
    <p:sldId id="328" r:id="rId24"/>
    <p:sldId id="327" r:id="rId25"/>
    <p:sldId id="325" r:id="rId26"/>
    <p:sldId id="349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7437" y="2895600"/>
            <a:ext cx="7477125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96702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7740" y="3266811"/>
            <a:ext cx="600835" cy="35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5022" y="3307448"/>
            <a:ext cx="682029" cy="325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09049" y="3258684"/>
            <a:ext cx="852537" cy="373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10448"/>
            <a:ext cx="11340000" cy="49388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42685" y="3537070"/>
            <a:ext cx="371335" cy="390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01360"/>
            <a:ext cx="1064319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2983" y="2751396"/>
            <a:ext cx="411072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211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8762" y="1204902"/>
            <a:ext cx="437984" cy="390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13"/>
          <a:stretch>
            <a:fillRect/>
          </a:stretch>
        </p:blipFill>
        <p:spPr>
          <a:xfrm>
            <a:off x="1539082" y="729352"/>
            <a:ext cx="909342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865" y="621030"/>
            <a:ext cx="10664825" cy="4650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885" y="4509135"/>
            <a:ext cx="53086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6135" y="4725670"/>
            <a:ext cx="2289175" cy="1824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48"/>
          <a:stretch>
            <a:fillRect/>
          </a:stretch>
        </p:blipFill>
        <p:spPr>
          <a:xfrm>
            <a:off x="839416" y="1521511"/>
            <a:ext cx="10801200" cy="3814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52"/>
          <a:stretch>
            <a:fillRect/>
          </a:stretch>
        </p:blipFill>
        <p:spPr>
          <a:xfrm>
            <a:off x="1127448" y="1477514"/>
            <a:ext cx="10592340" cy="44717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855" y="620688"/>
            <a:ext cx="8944290" cy="608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458"/>
          <a:stretch>
            <a:fillRect/>
          </a:stretch>
        </p:blipFill>
        <p:spPr>
          <a:xfrm>
            <a:off x="911424" y="620688"/>
            <a:ext cx="11340000" cy="19442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81751" y="1868315"/>
            <a:ext cx="599848" cy="361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9560" y="1858791"/>
            <a:ext cx="1056876" cy="38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02"/>
          <a:stretch>
            <a:fillRect/>
          </a:stretch>
        </p:blipFill>
        <p:spPr>
          <a:xfrm>
            <a:off x="1559496" y="2492896"/>
            <a:ext cx="8644206" cy="42104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390" y="764704"/>
            <a:ext cx="910010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54073" y="2187713"/>
            <a:ext cx="443162" cy="3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46043" y="4322226"/>
            <a:ext cx="933923" cy="535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60232" y="4536443"/>
            <a:ext cx="878682" cy="29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1192" y="5093904"/>
            <a:ext cx="4565118" cy="56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51266" y="5958001"/>
            <a:ext cx="5765403" cy="48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41" r="9832"/>
          <a:stretch>
            <a:fillRect/>
          </a:stretch>
        </p:blipFill>
        <p:spPr>
          <a:xfrm>
            <a:off x="1343472" y="3460452"/>
            <a:ext cx="9505056" cy="342493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67104" y="5238845"/>
            <a:ext cx="734481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49880" y="6174948"/>
            <a:ext cx="861744" cy="52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02"/>
          <a:stretch>
            <a:fillRect/>
          </a:stretch>
        </p:blipFill>
        <p:spPr>
          <a:xfrm>
            <a:off x="2998033" y="620688"/>
            <a:ext cx="6195934" cy="30179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76672"/>
            <a:ext cx="10043856" cy="3396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91944" y="1379516"/>
            <a:ext cx="5205919" cy="609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9536" y="2175086"/>
            <a:ext cx="183569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64152" y="2179460"/>
            <a:ext cx="25922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15133" y="3187572"/>
            <a:ext cx="7460683" cy="515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02"/>
          <a:stretch>
            <a:fillRect/>
          </a:stretch>
        </p:blipFill>
        <p:spPr>
          <a:xfrm>
            <a:off x="3004926" y="3846810"/>
            <a:ext cx="6182148" cy="3011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7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80" b="48312"/>
          <a:stretch>
            <a:fillRect/>
          </a:stretch>
        </p:blipFill>
        <p:spPr>
          <a:xfrm>
            <a:off x="720040" y="848391"/>
            <a:ext cx="5159936" cy="303305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1" r="30680"/>
          <a:stretch>
            <a:fillRect/>
          </a:stretch>
        </p:blipFill>
        <p:spPr>
          <a:xfrm>
            <a:off x="6457429" y="836712"/>
            <a:ext cx="5159936" cy="290695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665423"/>
            <a:ext cx="11340000" cy="292467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27119" y="4797153"/>
            <a:ext cx="612140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465" y="5733255"/>
            <a:ext cx="4608512" cy="58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80" b="48312"/>
          <a:stretch>
            <a:fillRect/>
          </a:stretch>
        </p:blipFill>
        <p:spPr>
          <a:xfrm>
            <a:off x="743868" y="3902978"/>
            <a:ext cx="5159936" cy="3033056"/>
          </a:xfrm>
          <a:prstGeom prst="rect">
            <a:avLst/>
          </a:prstGeom>
        </p:spPr>
      </p:pic>
      <p:pic>
        <p:nvPicPr>
          <p:cNvPr id="20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1" r="30680"/>
          <a:stretch>
            <a:fillRect/>
          </a:stretch>
        </p:blipFill>
        <p:spPr>
          <a:xfrm>
            <a:off x="6481257" y="3891299"/>
            <a:ext cx="5159936" cy="29069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390" y="723900"/>
            <a:ext cx="9243695" cy="32181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931785" y="791845"/>
            <a:ext cx="113919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47385" y="2451735"/>
            <a:ext cx="464883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71345" y="3274695"/>
            <a:ext cx="422465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51"/>
          <a:stretch>
            <a:fillRect/>
          </a:stretch>
        </p:blipFill>
        <p:spPr>
          <a:xfrm>
            <a:off x="1343472" y="1026104"/>
            <a:ext cx="10262757" cy="240289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470960" y="1810349"/>
            <a:ext cx="8064896" cy="65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50059" y="2859458"/>
            <a:ext cx="517015" cy="37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80" b="48312"/>
          <a:stretch>
            <a:fillRect/>
          </a:stretch>
        </p:blipFill>
        <p:spPr>
          <a:xfrm>
            <a:off x="839416" y="3426064"/>
            <a:ext cx="5159936" cy="3033056"/>
          </a:xfrm>
          <a:prstGeom prst="rect">
            <a:avLst/>
          </a:prstGeom>
        </p:spPr>
      </p:pic>
      <p:pic>
        <p:nvPicPr>
          <p:cNvPr id="20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1" r="30680"/>
          <a:stretch>
            <a:fillRect/>
          </a:stretch>
        </p:blipFill>
        <p:spPr>
          <a:xfrm>
            <a:off x="6576805" y="3414385"/>
            <a:ext cx="5159936" cy="2906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577" y="764704"/>
            <a:ext cx="97639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20550" y="1806992"/>
            <a:ext cx="459095" cy="38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4577" y="2429608"/>
            <a:ext cx="388040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7671" y="3293704"/>
            <a:ext cx="3260681" cy="59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86820" y="3365712"/>
            <a:ext cx="4558157" cy="52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87673" y="4157800"/>
            <a:ext cx="3730146" cy="570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598006" y="5967937"/>
            <a:ext cx="606661" cy="36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0000"/>
            <a:ext cx="11340000" cy="54465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66463" y="4756387"/>
            <a:ext cx="371335" cy="39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972" y="801360"/>
            <a:ext cx="963757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0908" y="1869740"/>
            <a:ext cx="485520" cy="4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6216" y="2671026"/>
            <a:ext cx="2411416" cy="45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46756" y="3330360"/>
            <a:ext cx="5659672" cy="595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00032" y="4370722"/>
            <a:ext cx="1149064" cy="38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94928" y="5204383"/>
            <a:ext cx="930580" cy="31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00032" y="5778632"/>
            <a:ext cx="4677176" cy="615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900000"/>
            <a:ext cx="11340000" cy="558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3595" y="3006743"/>
            <a:ext cx="437984" cy="40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04"/>
          <a:stretch>
            <a:fillRect/>
          </a:stretch>
        </p:blipFill>
        <p:spPr>
          <a:xfrm>
            <a:off x="818086" y="1182256"/>
            <a:ext cx="10678514" cy="43349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3767" y="4789904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96"/>
          <a:stretch>
            <a:fillRect/>
          </a:stretch>
        </p:blipFill>
        <p:spPr>
          <a:xfrm>
            <a:off x="1343472" y="1844824"/>
            <a:ext cx="10657186" cy="33178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4134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85790" y="3717033"/>
            <a:ext cx="3675362" cy="575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84888" y="4509120"/>
            <a:ext cx="2952328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34757" y="5598603"/>
            <a:ext cx="4370327" cy="495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2025-09-23T06:39:34Z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