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3"/>
    <p:sldId id="335" r:id="rId4"/>
    <p:sldId id="334" r:id="rId5"/>
    <p:sldId id="333" r:id="rId6"/>
    <p:sldId id="332" r:id="rId7"/>
    <p:sldId id="331" r:id="rId8"/>
    <p:sldId id="330" r:id="rId9"/>
    <p:sldId id="336" r:id="rId10"/>
    <p:sldId id="329" r:id="rId11"/>
    <p:sldId id="328" r:id="rId12"/>
    <p:sldId id="327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30" autoAdjust="0"/>
    <p:restoredTop sz="94660"/>
  </p:normalViewPr>
  <p:slideViewPr>
    <p:cSldViewPr showGuides="1">
      <p:cViewPr varScale="1">
        <p:scale>
          <a:sx n="78" d="100"/>
          <a:sy n="78" d="100"/>
        </p:scale>
        <p:origin x="662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5" y="1914525"/>
            <a:ext cx="12134850" cy="302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61622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33626" y="3027844"/>
            <a:ext cx="290666" cy="33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733826"/>
            <a:ext cx="11340000" cy="3559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1634" y="3691932"/>
            <a:ext cx="342770" cy="3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4401491"/>
            <a:ext cx="11340000" cy="168306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71"/>
          <a:stretch>
            <a:fillRect/>
          </a:stretch>
        </p:blipFill>
        <p:spPr>
          <a:xfrm>
            <a:off x="8936990" y="4609465"/>
            <a:ext cx="3158490" cy="1971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7588" y="692696"/>
            <a:ext cx="8836824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629612" y="1873722"/>
            <a:ext cx="1838627" cy="571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80761" y="2717641"/>
            <a:ext cx="1387478" cy="493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18658" y="3626696"/>
            <a:ext cx="1335540" cy="393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54958" y="4414047"/>
            <a:ext cx="2188802" cy="37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59866" y="5201399"/>
            <a:ext cx="378403" cy="341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37524" y="4949888"/>
            <a:ext cx="1443567" cy="61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56792"/>
            <a:ext cx="11340000" cy="4094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82574" y="2717640"/>
            <a:ext cx="1247178" cy="591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70112" y="3656279"/>
            <a:ext cx="4464496" cy="71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7284" y="4584956"/>
            <a:ext cx="8765116" cy="752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14654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09071" y="4321326"/>
            <a:ext cx="323735" cy="35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014822"/>
            <a:ext cx="11340000" cy="51504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251" y="801360"/>
            <a:ext cx="1037634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5555" y="2187707"/>
            <a:ext cx="339779" cy="357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858"/>
          <a:stretch>
            <a:fillRect/>
          </a:stretch>
        </p:blipFill>
        <p:spPr>
          <a:xfrm>
            <a:off x="983432" y="1484784"/>
            <a:ext cx="10594912" cy="36560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63952" y="3356992"/>
            <a:ext cx="5616624" cy="635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79576" y="4221088"/>
            <a:ext cx="1846462" cy="64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142"/>
          <a:stretch>
            <a:fillRect/>
          </a:stretch>
        </p:blipFill>
        <p:spPr>
          <a:xfrm>
            <a:off x="736272" y="1731440"/>
            <a:ext cx="10719456" cy="339512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6888088" y="3429000"/>
            <a:ext cx="4320480" cy="64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91544" y="4346640"/>
            <a:ext cx="7091428" cy="594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264" y="836712"/>
            <a:ext cx="1070936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2760" y="2609712"/>
            <a:ext cx="1656183" cy="611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71122" y="3572712"/>
            <a:ext cx="2086122" cy="47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78825" y="5165912"/>
            <a:ext cx="3384376" cy="57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2024-10-18T09:00:13Z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