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2" r:id="rId4"/>
    <p:sldId id="331" r:id="rId5"/>
    <p:sldId id="333" r:id="rId6"/>
    <p:sldId id="329" r:id="rId7"/>
    <p:sldId id="334" r:id="rId8"/>
    <p:sldId id="335" r:id="rId9"/>
    <p:sldId id="326" r:id="rId10"/>
    <p:sldId id="336" r:id="rId11"/>
    <p:sldId id="33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583"/>
          <a:stretch>
            <a:fillRect/>
          </a:stretch>
        </p:blipFill>
        <p:spPr>
          <a:xfrm>
            <a:off x="119380" y="2738120"/>
            <a:ext cx="11953240" cy="835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1271466" y="1578778"/>
            <a:ext cx="10513166" cy="37004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503712" y="1700808"/>
            <a:ext cx="1800200" cy="56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85582" y="2492896"/>
            <a:ext cx="9562946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4591378"/>
            <a:ext cx="8856984" cy="72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88"/>
          <a:stretch>
            <a:fillRect/>
          </a:stretch>
        </p:blipFill>
        <p:spPr>
          <a:xfrm>
            <a:off x="2174240" y="1125220"/>
            <a:ext cx="8161020" cy="5622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860" t="65593" r="11443"/>
          <a:stretch>
            <a:fillRect/>
          </a:stretch>
        </p:blipFill>
        <p:spPr>
          <a:xfrm>
            <a:off x="1559560" y="764368"/>
            <a:ext cx="8928691" cy="475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2"/>
          <a:stretch>
            <a:fillRect/>
          </a:stretch>
        </p:blipFill>
        <p:spPr>
          <a:xfrm>
            <a:off x="623392" y="908720"/>
            <a:ext cx="10272646" cy="1778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1916832"/>
            <a:ext cx="1579211" cy="50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87"/>
          <a:stretch>
            <a:fillRect/>
          </a:stretch>
        </p:blipFill>
        <p:spPr>
          <a:xfrm>
            <a:off x="1127448" y="2813760"/>
            <a:ext cx="10296306" cy="25594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440" y="4653136"/>
            <a:ext cx="8352928" cy="57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4581525"/>
            <a:ext cx="2494280" cy="204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8" r="5744"/>
          <a:stretch>
            <a:fillRect/>
          </a:stretch>
        </p:blipFill>
        <p:spPr>
          <a:xfrm>
            <a:off x="2279576" y="711521"/>
            <a:ext cx="8136904" cy="60096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99656" y="1412776"/>
            <a:ext cx="4104456" cy="50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5680" y="2060848"/>
            <a:ext cx="4104456" cy="5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0050" y="2771190"/>
            <a:ext cx="2013742" cy="94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3861050"/>
            <a:ext cx="2016224" cy="49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6611" y="4495077"/>
            <a:ext cx="8179869" cy="152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0050" y="6218964"/>
            <a:ext cx="7126310" cy="5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268730"/>
            <a:ext cx="2779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5"/>
          <a:stretch>
            <a:fillRect/>
          </a:stretch>
        </p:blipFill>
        <p:spPr>
          <a:xfrm>
            <a:off x="1228162" y="764704"/>
            <a:ext cx="9735676" cy="5745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2"/>
          <a:stretch>
            <a:fillRect/>
          </a:stretch>
        </p:blipFill>
        <p:spPr>
          <a:xfrm>
            <a:off x="839416" y="578024"/>
            <a:ext cx="10023708" cy="242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600" y="1586136"/>
            <a:ext cx="754662" cy="49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96" y="2996952"/>
            <a:ext cx="10406416" cy="75959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t="530" r="-347" b="60447"/>
          <a:stretch>
            <a:fillRect/>
          </a:stretch>
        </p:blipFill>
        <p:spPr>
          <a:xfrm>
            <a:off x="2135560" y="3501008"/>
            <a:ext cx="9128364" cy="33367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91544" y="3573016"/>
            <a:ext cx="86409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8558" y="4941169"/>
            <a:ext cx="6391698" cy="47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3752" y="5633008"/>
            <a:ext cx="2592288" cy="54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752" y="6394404"/>
            <a:ext cx="2664296" cy="42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3"/>
          <a:stretch>
            <a:fillRect/>
          </a:stretch>
        </p:blipFill>
        <p:spPr>
          <a:xfrm>
            <a:off x="1830876" y="1101464"/>
            <a:ext cx="9593716" cy="52677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2348880"/>
            <a:ext cx="1800200" cy="56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8950" y="3140968"/>
            <a:ext cx="914359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0876" y="5095434"/>
            <a:ext cx="9161668" cy="114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905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1127448" y="908720"/>
            <a:ext cx="10919766" cy="52695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1424" y="2708920"/>
            <a:ext cx="6336704" cy="63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448" y="3573016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8" y="4221087"/>
            <a:ext cx="5688632" cy="54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4951417"/>
            <a:ext cx="4320480" cy="122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2024-10-18T08:47:56Z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