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7"/>
  </p:handoutMasterIdLst>
  <p:sldIdLst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47" r:id="rId24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072" b="53182"/>
          <a:stretch>
            <a:fillRect/>
          </a:stretch>
        </p:blipFill>
        <p:spPr>
          <a:xfrm>
            <a:off x="1199456" y="2297629"/>
            <a:ext cx="9793088" cy="1059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964" t="65912"/>
          <a:stretch>
            <a:fillRect/>
          </a:stretch>
        </p:blipFill>
        <p:spPr>
          <a:xfrm>
            <a:off x="2567608" y="3737789"/>
            <a:ext cx="7056784" cy="771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6219"/>
            <a:ext cx="11340000" cy="532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059" y="1361055"/>
            <a:ext cx="552240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4856" y="2361084"/>
            <a:ext cx="10081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9682" y="3475857"/>
            <a:ext cx="1656725" cy="4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5022" y="4449315"/>
            <a:ext cx="28868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968" y="801360"/>
            <a:ext cx="104676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5422" y="3000760"/>
            <a:ext cx="7373940" cy="48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3298" y="5956754"/>
            <a:ext cx="492181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293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52736"/>
            <a:ext cx="11340000" cy="501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4168" y="4272621"/>
            <a:ext cx="371335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5776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6370" y="3709962"/>
            <a:ext cx="437984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5509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5299" y="3079316"/>
            <a:ext cx="318920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>
            <a:fillRect/>
          </a:stretch>
        </p:blipFill>
        <p:spPr>
          <a:xfrm>
            <a:off x="1523492" y="1556792"/>
            <a:ext cx="9145016" cy="402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0475904" cy="3844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3617268"/>
            <a:ext cx="576064" cy="60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65" b="49539"/>
          <a:stretch>
            <a:fillRect/>
          </a:stretch>
        </p:blipFill>
        <p:spPr>
          <a:xfrm>
            <a:off x="1390840" y="4036740"/>
            <a:ext cx="2400904" cy="284864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6" t="1" r="26727" b="48628"/>
          <a:stretch>
            <a:fillRect/>
          </a:stretch>
        </p:blipFill>
        <p:spPr>
          <a:xfrm>
            <a:off x="3742583" y="4036740"/>
            <a:ext cx="2232248" cy="290001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7" r="73515" b="1432"/>
          <a:stretch>
            <a:fillRect/>
          </a:stretch>
        </p:blipFill>
        <p:spPr>
          <a:xfrm>
            <a:off x="6312024" y="4018696"/>
            <a:ext cx="2160240" cy="2736304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23" t="48821" r="26727" b="1432"/>
          <a:stretch>
            <a:fillRect/>
          </a:stretch>
        </p:blipFill>
        <p:spPr>
          <a:xfrm>
            <a:off x="8495111" y="3919177"/>
            <a:ext cx="2304256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67" y="764704"/>
            <a:ext cx="1039546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71763" y="5995257"/>
            <a:ext cx="314221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38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017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5416" y="2501616"/>
            <a:ext cx="24253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4482" y="3693162"/>
            <a:ext cx="540889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6558" y="4728132"/>
            <a:ext cx="531400" cy="50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0758" y="4589848"/>
            <a:ext cx="1175058" cy="64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77299" y="5801084"/>
            <a:ext cx="540889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31" y="692696"/>
            <a:ext cx="747133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1247949" y="1196752"/>
            <a:ext cx="10754590" cy="1854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7608" y="2290142"/>
            <a:ext cx="1532974" cy="56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5"/>
          <a:stretch>
            <a:fillRect/>
          </a:stretch>
        </p:blipFill>
        <p:spPr>
          <a:xfrm>
            <a:off x="1265288" y="3074321"/>
            <a:ext cx="9733602" cy="2578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 r="7748"/>
          <a:stretch>
            <a:fillRect/>
          </a:stretch>
        </p:blipFill>
        <p:spPr>
          <a:xfrm>
            <a:off x="2351584" y="548680"/>
            <a:ext cx="7752224" cy="4419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28420" y="3668507"/>
            <a:ext cx="395117" cy="35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5426" y="4417012"/>
            <a:ext cx="359839" cy="31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5"/>
          <a:stretch>
            <a:fillRect/>
          </a:stretch>
        </p:blipFill>
        <p:spPr>
          <a:xfrm>
            <a:off x="2492027" y="4797152"/>
            <a:ext cx="7471338" cy="1979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97613"/>
            <a:ext cx="11340000" cy="3862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392" y="1569621"/>
            <a:ext cx="1715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8160" y="2479997"/>
            <a:ext cx="2935579" cy="68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80362" y="4635520"/>
            <a:ext cx="3989471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2735" y="3585845"/>
            <a:ext cx="95669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7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28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282" y="1313988"/>
            <a:ext cx="752191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204" y="2361376"/>
            <a:ext cx="1456775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3884" y="2332811"/>
            <a:ext cx="447506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299" y="3370678"/>
            <a:ext cx="561763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1869" y="3370678"/>
            <a:ext cx="571284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7989" y="4418067"/>
            <a:ext cx="580806" cy="51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3959" y="4418067"/>
            <a:ext cx="580806" cy="51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21"/>
          <a:stretch>
            <a:fillRect/>
          </a:stretch>
        </p:blipFill>
        <p:spPr>
          <a:xfrm>
            <a:off x="1881244" y="569252"/>
            <a:ext cx="8607244" cy="3702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97679" y="3623758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2" t="53904" r="17949" b="855"/>
          <a:stretch>
            <a:fillRect/>
          </a:stretch>
        </p:blipFill>
        <p:spPr>
          <a:xfrm>
            <a:off x="3969476" y="4185084"/>
            <a:ext cx="4064622" cy="2481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16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6" y="620688"/>
            <a:ext cx="11340000" cy="44186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26"/>
          <a:stretch>
            <a:fillRect/>
          </a:stretch>
        </p:blipFill>
        <p:spPr>
          <a:xfrm>
            <a:off x="516640" y="5039377"/>
            <a:ext cx="11340000" cy="83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48"/>
          <a:stretch>
            <a:fillRect/>
          </a:stretch>
        </p:blipFill>
        <p:spPr>
          <a:xfrm>
            <a:off x="444632" y="1340768"/>
            <a:ext cx="11340000" cy="405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8" y="3646141"/>
            <a:ext cx="428463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40720"/>
            <a:ext cx="11340000" cy="4232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38" y="2570617"/>
            <a:ext cx="380856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6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2024-10-18T08:59:26Z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