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02" r:id="rId3"/>
    <p:sldId id="324" r:id="rId4"/>
    <p:sldId id="348" r:id="rId5"/>
    <p:sldId id="347" r:id="rId6"/>
    <p:sldId id="349" r:id="rId7"/>
    <p:sldId id="346" r:id="rId8"/>
    <p:sldId id="345" r:id="rId9"/>
    <p:sldId id="344" r:id="rId10"/>
    <p:sldId id="342" r:id="rId11"/>
    <p:sldId id="341" r:id="rId12"/>
    <p:sldId id="340" r:id="rId13"/>
    <p:sldId id="339" r:id="rId14"/>
    <p:sldId id="350" r:id="rId15"/>
    <p:sldId id="337" r:id="rId16"/>
    <p:sldId id="336" r:id="rId17"/>
    <p:sldId id="335" r:id="rId18"/>
    <p:sldId id="351" r:id="rId19"/>
    <p:sldId id="334" r:id="rId20"/>
    <p:sldId id="332" r:id="rId21"/>
    <p:sldId id="331" r:id="rId22"/>
    <p:sldId id="330" r:id="rId23"/>
    <p:sldId id="329" r:id="rId24"/>
    <p:sldId id="352" r:id="rId25"/>
    <p:sldId id="328" r:id="rId26"/>
    <p:sldId id="353" r:id="rId27"/>
    <p:sldId id="354" r:id="rId28"/>
    <p:sldId id="326" r:id="rId29"/>
    <p:sldId id="325" r:id="rId30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8" d="100"/>
          <a:sy n="78" d="100"/>
        </p:scale>
        <p:origin x="1138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6" Type="http://schemas.openxmlformats.org/officeDocument/2006/relationships/tags" Target="tags/tag1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handoutMaster" Target="handoutMasters/handoutMaster1.xml"/><Relationship Id="rId31" Type="http://schemas.openxmlformats.org/officeDocument/2006/relationships/notesMaster" Target="notesMasters/notesMaster1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3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1344" y="3031755"/>
            <a:ext cx="11809312" cy="7944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069949"/>
            <a:ext cx="11340000" cy="471810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836712"/>
            <a:ext cx="11340000" cy="55734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31168" y="3923535"/>
            <a:ext cx="1228260" cy="3810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09454" y="4661857"/>
            <a:ext cx="8321714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497613"/>
            <a:ext cx="11340000" cy="386277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926565" y="2794741"/>
            <a:ext cx="4065642" cy="457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75582" y="3522557"/>
            <a:ext cx="4695777" cy="683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5560" y="836712"/>
            <a:ext cx="8522077" cy="58680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2639616" y="1988840"/>
            <a:ext cx="3869339" cy="3792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313940" y="2561590"/>
            <a:ext cx="4207510" cy="489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357120" y="3244850"/>
            <a:ext cx="4164330" cy="436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371688" y="4006863"/>
            <a:ext cx="4150130" cy="3220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367915" y="4554220"/>
            <a:ext cx="4140835" cy="432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252980" y="5284470"/>
            <a:ext cx="4268470" cy="353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393154" y="5967633"/>
            <a:ext cx="1924801" cy="3220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338077" y="3019320"/>
            <a:ext cx="846155" cy="3444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932583" y="3573016"/>
            <a:ext cx="1251650" cy="4622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864557" y="4328886"/>
            <a:ext cx="1319676" cy="3192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883463" y="4941678"/>
            <a:ext cx="1012738" cy="3737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bldLvl="0" animBg="1"/>
      <p:bldP spid="7" grpId="0" bldLvl="0" animBg="1"/>
      <p:bldP spid="8" grpId="0" animBg="1"/>
      <p:bldP spid="9" grpId="0" bldLvl="0" animBg="1"/>
      <p:bldP spid="11" grpId="0" bldLvl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496" y="1628800"/>
            <a:ext cx="11340000" cy="281430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405642" y="3813465"/>
            <a:ext cx="1075919" cy="4770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7260" y="692785"/>
            <a:ext cx="10437495" cy="509016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15865" y="4869180"/>
            <a:ext cx="2357120" cy="16878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9688"/>
          <a:stretch>
            <a:fillRect/>
          </a:stretch>
        </p:blipFill>
        <p:spPr>
          <a:xfrm>
            <a:off x="525368" y="1520927"/>
            <a:ext cx="11664672" cy="381614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303912" y="3573016"/>
            <a:ext cx="2016224" cy="6254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43472" y="4387758"/>
            <a:ext cx="5976664" cy="6974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313"/>
          <a:stretch>
            <a:fillRect/>
          </a:stretch>
        </p:blipFill>
        <p:spPr>
          <a:xfrm>
            <a:off x="695400" y="1700808"/>
            <a:ext cx="11567200" cy="3737272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991544" y="3573016"/>
            <a:ext cx="9433048" cy="7010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559496" y="4581128"/>
            <a:ext cx="4968552" cy="6492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640" y="620688"/>
            <a:ext cx="11340000" cy="2765172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9656" y="2283257"/>
            <a:ext cx="8381134" cy="456214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1585552"/>
            <a:ext cx="11340000" cy="368689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890355" y="2690668"/>
            <a:ext cx="1066397" cy="4953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089297" y="3466480"/>
            <a:ext cx="4950615" cy="6627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33378" y="4402584"/>
            <a:ext cx="8726414" cy="6412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3404"/>
          <a:stretch>
            <a:fillRect/>
          </a:stretch>
        </p:blipFill>
        <p:spPr>
          <a:xfrm>
            <a:off x="695400" y="980728"/>
            <a:ext cx="10581254" cy="467585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3586"/>
          <a:stretch>
            <a:fillRect/>
          </a:stretch>
        </p:blipFill>
        <p:spPr>
          <a:xfrm>
            <a:off x="623392" y="836712"/>
            <a:ext cx="10726944" cy="526415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320" y="3232720"/>
            <a:ext cx="11089232" cy="3588486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641"/>
          <a:stretch>
            <a:fillRect/>
          </a:stretch>
        </p:blipFill>
        <p:spPr>
          <a:xfrm>
            <a:off x="623264" y="620688"/>
            <a:ext cx="10780720" cy="257775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6719"/>
          <a:stretch>
            <a:fillRect/>
          </a:stretch>
        </p:blipFill>
        <p:spPr>
          <a:xfrm>
            <a:off x="911424" y="1628800"/>
            <a:ext cx="11089776" cy="285565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040216" y="2564904"/>
            <a:ext cx="792088" cy="6999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999656" y="3573016"/>
            <a:ext cx="5400600" cy="6289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054"/>
          <a:stretch>
            <a:fillRect/>
          </a:stretch>
        </p:blipFill>
        <p:spPr>
          <a:xfrm>
            <a:off x="839416" y="836712"/>
            <a:ext cx="10993952" cy="57796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836712"/>
            <a:ext cx="11340000" cy="551824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423032" y="3981827"/>
            <a:ext cx="504634" cy="953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4630"/>
          <a:stretch>
            <a:fillRect/>
          </a:stretch>
        </p:blipFill>
        <p:spPr>
          <a:xfrm>
            <a:off x="983432" y="1214425"/>
            <a:ext cx="10995646" cy="44291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807968" y="2207347"/>
            <a:ext cx="1113874" cy="5484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063552" y="3933056"/>
            <a:ext cx="9343344" cy="635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55440" y="4912044"/>
            <a:ext cx="6285670" cy="533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10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369"/>
          <a:stretch>
            <a:fillRect/>
          </a:stretch>
        </p:blipFill>
        <p:spPr>
          <a:xfrm>
            <a:off x="1127448" y="1772816"/>
            <a:ext cx="10944066" cy="3553368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white">
          <a:xfrm>
            <a:off x="6023992" y="2636912"/>
            <a:ext cx="5328592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127760" y="3644900"/>
            <a:ext cx="10160635" cy="575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127448" y="4509120"/>
            <a:ext cx="1800200" cy="575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9" grpId="0" bldLvl="0" animBg="1"/>
      <p:bldP spid="11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2090825"/>
            <a:ext cx="11340000" cy="26763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31841" y="3214701"/>
            <a:ext cx="1551989" cy="4381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67408" y="3880400"/>
            <a:ext cx="7896240" cy="739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097540"/>
            <a:ext cx="11340000" cy="466291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6596"/>
          <a:stretch>
            <a:fillRect/>
          </a:stretch>
        </p:blipFill>
        <p:spPr>
          <a:xfrm>
            <a:off x="479376" y="1578911"/>
            <a:ext cx="10918566" cy="370017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6902"/>
          <a:stretch>
            <a:fillRect/>
          </a:stretch>
        </p:blipFill>
        <p:spPr>
          <a:xfrm>
            <a:off x="1199456" y="1196752"/>
            <a:ext cx="10307442" cy="375299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644"/>
          <a:stretch>
            <a:fillRect/>
          </a:stretch>
        </p:blipFill>
        <p:spPr>
          <a:xfrm>
            <a:off x="1310446" y="1071864"/>
            <a:ext cx="10258162" cy="514402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80" y="692696"/>
            <a:ext cx="9885510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191717" y="4949888"/>
            <a:ext cx="7560163" cy="5884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220596" y="5741977"/>
            <a:ext cx="7595179" cy="6607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005487"/>
            <a:ext cx="11340000" cy="494379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822888" y="2094327"/>
            <a:ext cx="6336704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156087" y="3903247"/>
            <a:ext cx="8171858" cy="8553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508883" y="5292012"/>
            <a:ext cx="2199445" cy="4572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0" grpId="0" animBg="1"/>
      <p:bldP spid="1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116157"/>
            <a:ext cx="11340000" cy="195517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93132" y="2340294"/>
            <a:ext cx="1515436" cy="568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4856" y="3297814"/>
            <a:ext cx="11340000" cy="1931386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496770" y="3297814"/>
            <a:ext cx="6615454" cy="688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552639" y="4464295"/>
            <a:ext cx="1075919" cy="4780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973380"/>
            <a:ext cx="11340000" cy="49112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7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67</cp:revision>
  <dcterms:created xsi:type="dcterms:W3CDTF">2015-09-16T06:44:00Z</dcterms:created>
  <dcterms:modified xsi:type="dcterms:W3CDTF">2024-10-18T09:19:38Z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