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8"/>
  </p:handoutMasterIdLst>
  <p:sldIdLst>
    <p:sldId id="324" r:id="rId3"/>
    <p:sldId id="345" r:id="rId4"/>
    <p:sldId id="344" r:id="rId5"/>
    <p:sldId id="343" r:id="rId6"/>
    <p:sldId id="342" r:id="rId7"/>
    <p:sldId id="341" r:id="rId8"/>
    <p:sldId id="339" r:id="rId9"/>
    <p:sldId id="346" r:id="rId10"/>
    <p:sldId id="337" r:id="rId11"/>
    <p:sldId id="336" r:id="rId12"/>
    <p:sldId id="335" r:id="rId13"/>
    <p:sldId id="347" r:id="rId14"/>
    <p:sldId id="334" r:id="rId15"/>
    <p:sldId id="333" r:id="rId16"/>
    <p:sldId id="348" r:id="rId17"/>
    <p:sldId id="332" r:id="rId18"/>
    <p:sldId id="331" r:id="rId19"/>
    <p:sldId id="349" r:id="rId20"/>
    <p:sldId id="330" r:id="rId21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30" b="39238"/>
          <a:stretch>
            <a:fillRect/>
          </a:stretch>
        </p:blipFill>
        <p:spPr>
          <a:xfrm>
            <a:off x="241935" y="2759710"/>
            <a:ext cx="11830685" cy="862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92696"/>
            <a:ext cx="905310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5"/>
          <a:stretch>
            <a:fillRect/>
          </a:stretch>
        </p:blipFill>
        <p:spPr>
          <a:xfrm>
            <a:off x="1127448" y="548680"/>
            <a:ext cx="9758344" cy="3234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7669" y="2234401"/>
            <a:ext cx="1798091" cy="57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193" y="3140968"/>
            <a:ext cx="1910498" cy="57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7" t="35587" r="10120"/>
          <a:stretch>
            <a:fillRect/>
          </a:stretch>
        </p:blipFill>
        <p:spPr>
          <a:xfrm>
            <a:off x="3732552" y="3862799"/>
            <a:ext cx="5171760" cy="2857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7" t="35587" r="10120"/>
          <a:stretch>
            <a:fillRect/>
          </a:stretch>
        </p:blipFill>
        <p:spPr>
          <a:xfrm>
            <a:off x="3008178" y="2582110"/>
            <a:ext cx="6423282" cy="3549094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776"/>
          <a:stretch>
            <a:fillRect/>
          </a:stretch>
        </p:blipFill>
        <p:spPr>
          <a:xfrm>
            <a:off x="911424" y="908720"/>
            <a:ext cx="10616791" cy="165618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737219" y="1131668"/>
            <a:ext cx="882504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63919" y="1021333"/>
            <a:ext cx="830379" cy="52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99" r="6634"/>
          <a:stretch>
            <a:fillRect/>
          </a:stretch>
        </p:blipFill>
        <p:spPr>
          <a:xfrm>
            <a:off x="1139768" y="692696"/>
            <a:ext cx="9912464" cy="41310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30289" y="1657917"/>
            <a:ext cx="508107" cy="45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4215" y="2505121"/>
            <a:ext cx="1016216" cy="45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3985" y="3387996"/>
            <a:ext cx="1185586" cy="42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7" t="35587" r="10120"/>
          <a:stretch>
            <a:fillRect/>
          </a:stretch>
        </p:blipFill>
        <p:spPr>
          <a:xfrm>
            <a:off x="4151784" y="3933056"/>
            <a:ext cx="4968552" cy="2745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7938"/>
          <a:stretch>
            <a:fillRect/>
          </a:stretch>
        </p:blipFill>
        <p:spPr>
          <a:xfrm>
            <a:off x="839416" y="620688"/>
            <a:ext cx="10712130" cy="5688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02"/>
          <a:stretch>
            <a:fillRect/>
          </a:stretch>
        </p:blipFill>
        <p:spPr>
          <a:xfrm>
            <a:off x="1055440" y="692696"/>
            <a:ext cx="10081120" cy="31655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47928" y="1556792"/>
            <a:ext cx="28083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9976" y="2348880"/>
            <a:ext cx="1944216" cy="54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31704" y="3068960"/>
            <a:ext cx="1728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4" t="9427" r="9252" b="46006"/>
          <a:stretch>
            <a:fillRect/>
          </a:stretch>
        </p:blipFill>
        <p:spPr>
          <a:xfrm>
            <a:off x="3130376" y="3815492"/>
            <a:ext cx="5931248" cy="2925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75" y="836712"/>
            <a:ext cx="1039445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2"/>
          <a:stretch>
            <a:fillRect/>
          </a:stretch>
        </p:blipFill>
        <p:spPr>
          <a:xfrm>
            <a:off x="1199456" y="764704"/>
            <a:ext cx="10607337" cy="252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4138" y="1808102"/>
            <a:ext cx="507655" cy="44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3205" y="2655305"/>
            <a:ext cx="1024218" cy="44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90" r="36838" b="-1"/>
          <a:stretch>
            <a:fillRect/>
          </a:stretch>
        </p:blipFill>
        <p:spPr>
          <a:xfrm>
            <a:off x="3018398" y="3284984"/>
            <a:ext cx="6565377" cy="3386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5"/>
          <a:stretch>
            <a:fillRect/>
          </a:stretch>
        </p:blipFill>
        <p:spPr>
          <a:xfrm>
            <a:off x="1127448" y="764704"/>
            <a:ext cx="10607337" cy="32669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70725" y="2613744"/>
            <a:ext cx="1246874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52" t="44177"/>
          <a:stretch>
            <a:fillRect/>
          </a:stretch>
        </p:blipFill>
        <p:spPr>
          <a:xfrm>
            <a:off x="2741304" y="3429000"/>
            <a:ext cx="6709393" cy="3275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94"/>
          <a:stretch>
            <a:fillRect/>
          </a:stretch>
        </p:blipFill>
        <p:spPr>
          <a:xfrm>
            <a:off x="360000" y="1116024"/>
            <a:ext cx="11340000" cy="4473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400" y="692696"/>
            <a:ext cx="82151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8130" y="2929439"/>
            <a:ext cx="1889978" cy="31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3277" y="3519672"/>
            <a:ext cx="3890321" cy="35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71665" y="4005064"/>
            <a:ext cx="903282" cy="49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23231" y="4834813"/>
            <a:ext cx="227625" cy="283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23505" y="4995184"/>
            <a:ext cx="731159" cy="9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34006" y="4689839"/>
            <a:ext cx="3018378" cy="53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13346" y="5373216"/>
            <a:ext cx="3490252" cy="46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43787" y="5949280"/>
            <a:ext cx="1772093" cy="46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355976" y="3068960"/>
            <a:ext cx="731159" cy="9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4" grpId="0" animBg="1"/>
      <p:bldP spid="19" grpId="0" animBg="1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2"/>
          <a:stretch>
            <a:fillRect/>
          </a:stretch>
        </p:blipFill>
        <p:spPr>
          <a:xfrm>
            <a:off x="695400" y="2132856"/>
            <a:ext cx="11406934" cy="878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2185444"/>
            <a:ext cx="648072" cy="70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0" t="8739" r="13856" b="45857"/>
          <a:stretch>
            <a:fillRect/>
          </a:stretch>
        </p:blipFill>
        <p:spPr>
          <a:xfrm>
            <a:off x="379990" y="3212976"/>
            <a:ext cx="5760640" cy="266429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15" r="7368"/>
          <a:stretch>
            <a:fillRect/>
          </a:stretch>
        </p:blipFill>
        <p:spPr>
          <a:xfrm>
            <a:off x="6120640" y="3212976"/>
            <a:ext cx="6168048" cy="2762936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75"/>
          <a:stretch>
            <a:fillRect/>
          </a:stretch>
        </p:blipFill>
        <p:spPr>
          <a:xfrm>
            <a:off x="156600" y="1343866"/>
            <a:ext cx="11340000" cy="716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48680"/>
            <a:ext cx="10187872" cy="4878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416" y="479715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58" r="6132" b="37490"/>
          <a:stretch>
            <a:fillRect/>
          </a:stretch>
        </p:blipFill>
        <p:spPr>
          <a:xfrm>
            <a:off x="4367808" y="4371650"/>
            <a:ext cx="3456384" cy="2513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55292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212" y="677730"/>
            <a:ext cx="8913284" cy="6041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8496" y="3021740"/>
            <a:ext cx="523927" cy="40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32" y="1268760"/>
            <a:ext cx="11340000" cy="4607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692696"/>
            <a:ext cx="83593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2748" y="882212"/>
            <a:ext cx="231618" cy="28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2727" y="1040144"/>
            <a:ext cx="816819" cy="15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4335" y="755867"/>
            <a:ext cx="2224942" cy="46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68082" y="1421496"/>
            <a:ext cx="2835725" cy="42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16461" y="1991236"/>
            <a:ext cx="5425490" cy="526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36465" y="2994973"/>
            <a:ext cx="751005" cy="2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41951" y="2672093"/>
            <a:ext cx="1761856" cy="49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21742" y="3479294"/>
            <a:ext cx="996661" cy="33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64334" y="4293514"/>
            <a:ext cx="743987" cy="2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57521" y="3984672"/>
            <a:ext cx="3207566" cy="48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60653" y="5430614"/>
            <a:ext cx="231618" cy="28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962597" y="5592054"/>
            <a:ext cx="751005" cy="2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183859" y="5297251"/>
            <a:ext cx="2703926" cy="51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972611" y="5958000"/>
            <a:ext cx="1154533" cy="45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090" y="836712"/>
            <a:ext cx="93574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6832" y="1202478"/>
            <a:ext cx="1004298" cy="14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5953" y="966500"/>
            <a:ext cx="2341329" cy="47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8617" y="1757028"/>
            <a:ext cx="1469222" cy="32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8438" y="2285592"/>
            <a:ext cx="3566988" cy="54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95758" y="2999849"/>
            <a:ext cx="3451196" cy="56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48381" y="3815672"/>
            <a:ext cx="2319053" cy="48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42898" y="4486514"/>
            <a:ext cx="4268151" cy="54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459168" y="5564148"/>
            <a:ext cx="832821" cy="3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904820" y="5195994"/>
            <a:ext cx="2490606" cy="56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774326" y="6106899"/>
            <a:ext cx="1225661" cy="32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1" grpId="0" animBg="1"/>
      <p:bldP spid="15" grpId="0" animBg="1"/>
      <p:bldP spid="18" grpId="0" animBg="1"/>
      <p:bldP spid="21" grpId="0" animBg="1"/>
      <p:bldP spid="22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6547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8140" y="2798684"/>
            <a:ext cx="411519" cy="3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64" y="941711"/>
            <a:ext cx="11340000" cy="172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002" y="2067038"/>
            <a:ext cx="380856" cy="40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2688808"/>
            <a:ext cx="11340000" cy="3476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99"/>
          <a:stretch>
            <a:fillRect/>
          </a:stretch>
        </p:blipFill>
        <p:spPr>
          <a:xfrm>
            <a:off x="1055440" y="581821"/>
            <a:ext cx="10081120" cy="389415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8"/>
          <a:stretch>
            <a:fillRect/>
          </a:stretch>
        </p:blipFill>
        <p:spPr>
          <a:xfrm>
            <a:off x="4583832" y="4171165"/>
            <a:ext cx="3024336" cy="2611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61" b="10451"/>
          <a:stretch>
            <a:fillRect/>
          </a:stretch>
        </p:blipFill>
        <p:spPr>
          <a:xfrm>
            <a:off x="623570" y="1052830"/>
            <a:ext cx="10541000" cy="2376259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85"/>
          <a:stretch>
            <a:fillRect/>
          </a:stretch>
        </p:blipFill>
        <p:spPr>
          <a:xfrm>
            <a:off x="4584294" y="3645594"/>
            <a:ext cx="2898952" cy="2574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8" r="7402"/>
          <a:stretch>
            <a:fillRect/>
          </a:stretch>
        </p:blipFill>
        <p:spPr>
          <a:xfrm>
            <a:off x="845820" y="1701344"/>
            <a:ext cx="10500360" cy="4326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62" t="89548" b="1"/>
          <a:stretch>
            <a:fillRect/>
          </a:stretch>
        </p:blipFill>
        <p:spPr>
          <a:xfrm>
            <a:off x="8688883" y="909320"/>
            <a:ext cx="2259787" cy="750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516" y="1053341"/>
            <a:ext cx="504056" cy="60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85"/>
          <a:stretch>
            <a:fillRect/>
          </a:stretch>
        </p:blipFill>
        <p:spPr>
          <a:xfrm>
            <a:off x="9691370" y="3892550"/>
            <a:ext cx="2183765" cy="193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2024-10-18T09:13:46Z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