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45" r:id="rId4"/>
    <p:sldId id="344" r:id="rId5"/>
    <p:sldId id="346" r:id="rId6"/>
    <p:sldId id="343" r:id="rId7"/>
    <p:sldId id="342" r:id="rId8"/>
    <p:sldId id="341" r:id="rId9"/>
    <p:sldId id="339" r:id="rId10"/>
    <p:sldId id="338" r:id="rId11"/>
    <p:sldId id="347" r:id="rId12"/>
    <p:sldId id="337" r:id="rId13"/>
    <p:sldId id="336" r:id="rId14"/>
    <p:sldId id="348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49" r:id="rId23"/>
    <p:sldId id="350" r:id="rId24"/>
    <p:sldId id="352" r:id="rId25"/>
    <p:sldId id="351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612" y="2019300"/>
            <a:ext cx="107727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7"/>
          <a:stretch>
            <a:fillRect/>
          </a:stretch>
        </p:blipFill>
        <p:spPr>
          <a:xfrm>
            <a:off x="1199456" y="893710"/>
            <a:ext cx="10159216" cy="5070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4" y="4437112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7475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0982" y="6009793"/>
            <a:ext cx="505341" cy="38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8"/>
          <a:stretch>
            <a:fillRect/>
          </a:stretch>
        </p:blipFill>
        <p:spPr>
          <a:xfrm>
            <a:off x="983432" y="620688"/>
            <a:ext cx="10958726" cy="3704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48430" y="1700808"/>
            <a:ext cx="2767850" cy="54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1984" y="2564904"/>
            <a:ext cx="720080" cy="58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75720" y="3537294"/>
            <a:ext cx="6624736" cy="61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31905" r="16921" b="16555"/>
          <a:stretch>
            <a:fillRect/>
          </a:stretch>
        </p:blipFill>
        <p:spPr>
          <a:xfrm>
            <a:off x="3287688" y="4172691"/>
            <a:ext cx="5904656" cy="2583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 b="1"/>
          <a:stretch>
            <a:fillRect/>
          </a:stretch>
        </p:blipFill>
        <p:spPr>
          <a:xfrm>
            <a:off x="983432" y="692696"/>
            <a:ext cx="10958726" cy="442788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943872" y="1700808"/>
            <a:ext cx="720080" cy="52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52184" y="3573016"/>
            <a:ext cx="1008112" cy="48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83632" y="4437112"/>
            <a:ext cx="792088" cy="56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0" t="31905" r="16921" b="16555"/>
          <a:stretch>
            <a:fillRect/>
          </a:stretch>
        </p:blipFill>
        <p:spPr>
          <a:xfrm>
            <a:off x="4439816" y="4149080"/>
            <a:ext cx="5904656" cy="2583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20688"/>
            <a:ext cx="8654256" cy="6156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71936" y="2564904"/>
            <a:ext cx="556512" cy="44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8680"/>
            <a:ext cx="10237152" cy="4291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432" y="4221088"/>
            <a:ext cx="432048" cy="49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76"/>
          <a:stretch>
            <a:fillRect/>
          </a:stretch>
        </p:blipFill>
        <p:spPr>
          <a:xfrm>
            <a:off x="3503712" y="4677288"/>
            <a:ext cx="5646658" cy="2180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6" r="8561"/>
          <a:stretch>
            <a:fillRect/>
          </a:stretch>
        </p:blipFill>
        <p:spPr>
          <a:xfrm>
            <a:off x="1775520" y="1556792"/>
            <a:ext cx="9679106" cy="4214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764540"/>
            <a:ext cx="9894570" cy="5697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44330" y="4964430"/>
            <a:ext cx="156210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1155" y="5771515"/>
            <a:ext cx="99123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02" y="764704"/>
            <a:ext cx="11340000" cy="586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0449" y="974186"/>
            <a:ext cx="495113" cy="44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2136" y="1945425"/>
            <a:ext cx="2218488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16" y="2717641"/>
            <a:ext cx="2437481" cy="84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3582" y="3941776"/>
            <a:ext cx="2376264" cy="62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6192" y="5885992"/>
            <a:ext cx="7269638" cy="60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19600"/>
            <a:ext cx="11340000" cy="4585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8561" y="5080710"/>
            <a:ext cx="533198" cy="40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2690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62107" y="3160707"/>
            <a:ext cx="2517672" cy="46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2891" y="4058166"/>
            <a:ext cx="5199166" cy="46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4128" y="4955625"/>
            <a:ext cx="1034659" cy="4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9523" y="5853084"/>
            <a:ext cx="1508879" cy="46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0000"/>
            <a:ext cx="11340000" cy="55458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95696" y="1988841"/>
            <a:ext cx="20162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3615" y="2834372"/>
            <a:ext cx="8152161" cy="6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95202" y="3770476"/>
            <a:ext cx="2516718" cy="66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63615" y="4581128"/>
            <a:ext cx="411971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680643" y="4844978"/>
            <a:ext cx="1066397" cy="4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16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71888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108445" y="3176704"/>
            <a:ext cx="3146481" cy="46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95962" y="4005064"/>
            <a:ext cx="2703894" cy="4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5962" y="4716480"/>
            <a:ext cx="3158964" cy="58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544" y="5588704"/>
            <a:ext cx="3158964" cy="5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3908" y="3491704"/>
            <a:ext cx="2750324" cy="58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3908" y="4365104"/>
            <a:ext cx="12381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5458" y="5174704"/>
            <a:ext cx="2232710" cy="55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05298" y="3951104"/>
            <a:ext cx="2055198" cy="135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07311" y="4000372"/>
            <a:ext cx="447615" cy="4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04786" y="4382616"/>
            <a:ext cx="1551454" cy="48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51"/>
          <a:stretch>
            <a:fillRect/>
          </a:stretch>
        </p:blipFill>
        <p:spPr>
          <a:xfrm>
            <a:off x="1127448" y="1340768"/>
            <a:ext cx="10313146" cy="3890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0" r="39737"/>
          <a:stretch>
            <a:fillRect/>
          </a:stretch>
        </p:blipFill>
        <p:spPr>
          <a:xfrm>
            <a:off x="2207568" y="908720"/>
            <a:ext cx="6768752" cy="56283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937036" y="1916832"/>
            <a:ext cx="60392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09832" y="2780928"/>
            <a:ext cx="53744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714" y="3722894"/>
            <a:ext cx="5386518" cy="49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6107" y="4564866"/>
            <a:ext cx="2755837" cy="109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7438" y="6005024"/>
            <a:ext cx="2166434" cy="53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996590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1700808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13952" y="2564904"/>
            <a:ext cx="57222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9518" y="3428999"/>
            <a:ext cx="5396601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4149078"/>
            <a:ext cx="2160240" cy="100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6092" y="5388046"/>
            <a:ext cx="1987620" cy="48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9518" y="6108126"/>
            <a:ext cx="8852986" cy="48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>
            <a:fillRect/>
          </a:stretch>
        </p:blipFill>
        <p:spPr>
          <a:xfrm>
            <a:off x="839416" y="1124744"/>
            <a:ext cx="10345844" cy="4432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3524" y="1196751"/>
            <a:ext cx="2540907" cy="60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3292" y="2996952"/>
            <a:ext cx="2865906" cy="5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4351" y="2996952"/>
            <a:ext cx="720079" cy="5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25060" y="4869160"/>
            <a:ext cx="703187" cy="52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/>
          <a:stretch>
            <a:fillRect/>
          </a:stretch>
        </p:blipFill>
        <p:spPr>
          <a:xfrm>
            <a:off x="767408" y="1844824"/>
            <a:ext cx="10945216" cy="293481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492550" y="1988840"/>
            <a:ext cx="1163289" cy="6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00040" y="2060848"/>
            <a:ext cx="1948287" cy="61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35760" y="2996952"/>
            <a:ext cx="1524140" cy="62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28248" y="2996952"/>
            <a:ext cx="2016224" cy="60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90" y="764704"/>
            <a:ext cx="1004387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54425" y="4302390"/>
            <a:ext cx="328892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1"/>
          <a:stretch>
            <a:fillRect/>
          </a:stretch>
        </p:blipFill>
        <p:spPr>
          <a:xfrm>
            <a:off x="1056967" y="764704"/>
            <a:ext cx="1015160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12830"/>
            <a:ext cx="11340000" cy="297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284604"/>
            <a:ext cx="371334" cy="4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61"/>
          <a:stretch>
            <a:fillRect/>
          </a:stretch>
        </p:blipFill>
        <p:spPr>
          <a:xfrm>
            <a:off x="1127448" y="4017894"/>
            <a:ext cx="8928992" cy="1931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862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4" y="3576886"/>
            <a:ext cx="342770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6"/>
          <a:stretch>
            <a:fillRect/>
          </a:stretch>
        </p:blipFill>
        <p:spPr>
          <a:xfrm>
            <a:off x="767408" y="1412776"/>
            <a:ext cx="10945218" cy="3664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2025-09-23T06:32:44Z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