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46" r:id="rId15"/>
    <p:sldId id="332" r:id="rId16"/>
    <p:sldId id="347" r:id="rId17"/>
    <p:sldId id="330" r:id="rId18"/>
    <p:sldId id="329" r:id="rId19"/>
    <p:sldId id="328" r:id="rId20"/>
    <p:sldId id="34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34620"/>
            <a:ext cx="12192000" cy="178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DF186-3936-6597-8D5D-FF5F15D717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46"/>
          <a:stretch/>
        </p:blipFill>
        <p:spPr>
          <a:xfrm>
            <a:off x="1199456" y="764704"/>
            <a:ext cx="10160096" cy="23930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BDF186-3936-6597-8D5D-FF5F15D717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/>
        </p:blipFill>
        <p:spPr>
          <a:xfrm>
            <a:off x="2927648" y="2492896"/>
            <a:ext cx="7985920" cy="391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5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141D7-C4E0-5E04-401E-56998282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9659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9FF55-31FB-28EC-BAF7-04A206CD4901}"/>
              </a:ext>
            </a:extLst>
          </p:cNvPr>
          <p:cNvSpPr/>
          <p:nvPr/>
        </p:nvSpPr>
        <p:spPr bwMode="white">
          <a:xfrm>
            <a:off x="3400154" y="3496947"/>
            <a:ext cx="2117021" cy="40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96766-FF36-114B-B388-6F6BB42826ED}"/>
              </a:ext>
            </a:extLst>
          </p:cNvPr>
          <p:cNvSpPr/>
          <p:nvPr/>
        </p:nvSpPr>
        <p:spPr bwMode="white">
          <a:xfrm>
            <a:off x="4847225" y="4949888"/>
            <a:ext cx="5238702" cy="62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D49910-AC43-E57B-685F-8EBD8362C6F3}"/>
              </a:ext>
            </a:extLst>
          </p:cNvPr>
          <p:cNvSpPr/>
          <p:nvPr/>
        </p:nvSpPr>
        <p:spPr bwMode="white">
          <a:xfrm>
            <a:off x="3132388" y="6024958"/>
            <a:ext cx="1397401" cy="42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66168-11F0-0B71-7784-0ADEC1567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54" y="764704"/>
            <a:ext cx="101379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3EF6E-281C-BB81-9006-A3C6082D7BDA}"/>
              </a:ext>
            </a:extLst>
          </p:cNvPr>
          <p:cNvSpPr/>
          <p:nvPr/>
        </p:nvSpPr>
        <p:spPr bwMode="white">
          <a:xfrm>
            <a:off x="1483843" y="1829290"/>
            <a:ext cx="2136536" cy="41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3FB9E0-AACC-5969-CFE2-B9719E285EF5}"/>
              </a:ext>
            </a:extLst>
          </p:cNvPr>
          <p:cNvSpPr/>
          <p:nvPr/>
        </p:nvSpPr>
        <p:spPr bwMode="white">
          <a:xfrm>
            <a:off x="2913876" y="2502108"/>
            <a:ext cx="2511068" cy="58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517D81-1DFB-C4CA-0251-AE83E98D86F3}"/>
              </a:ext>
            </a:extLst>
          </p:cNvPr>
          <p:cNvSpPr/>
          <p:nvPr/>
        </p:nvSpPr>
        <p:spPr bwMode="white">
          <a:xfrm>
            <a:off x="1492355" y="3524111"/>
            <a:ext cx="1421520" cy="4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82BAEC-AEDE-CF45-BA93-D62A3F7BA5C9}"/>
              </a:ext>
            </a:extLst>
          </p:cNvPr>
          <p:cNvSpPr/>
          <p:nvPr/>
        </p:nvSpPr>
        <p:spPr bwMode="white">
          <a:xfrm>
            <a:off x="5629234" y="3532628"/>
            <a:ext cx="612870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6036B8-2032-6A0B-F30A-51B9EF8099D3}"/>
              </a:ext>
            </a:extLst>
          </p:cNvPr>
          <p:cNvSpPr/>
          <p:nvPr/>
        </p:nvSpPr>
        <p:spPr bwMode="white">
          <a:xfrm>
            <a:off x="2760657" y="5167833"/>
            <a:ext cx="502213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7C9A8-8FAF-B7BE-CDB2-53C4F660B185}"/>
              </a:ext>
            </a:extLst>
          </p:cNvPr>
          <p:cNvSpPr/>
          <p:nvPr/>
        </p:nvSpPr>
        <p:spPr bwMode="white">
          <a:xfrm>
            <a:off x="3492698" y="6045052"/>
            <a:ext cx="2247193" cy="4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05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D836B-2427-D6D5-E87C-55E8B3D6A2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551384" y="980728"/>
            <a:ext cx="10617328" cy="44206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283B4-8A25-25E9-1162-0B013F7CD6AB}"/>
              </a:ext>
            </a:extLst>
          </p:cNvPr>
          <p:cNvSpPr/>
          <p:nvPr/>
        </p:nvSpPr>
        <p:spPr bwMode="white">
          <a:xfrm>
            <a:off x="9840416" y="4653136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8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D836B-2427-D6D5-E87C-55E8B3D6A2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866856" y="1340768"/>
            <a:ext cx="10458288" cy="427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4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75ABF-7483-3BA0-EBCB-8DCB2F7379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20"/>
          <a:stretch/>
        </p:blipFill>
        <p:spPr>
          <a:xfrm>
            <a:off x="951280" y="692696"/>
            <a:ext cx="10041264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0D7C5-6C67-5FB4-78DE-279845443FB0}"/>
              </a:ext>
            </a:extLst>
          </p:cNvPr>
          <p:cNvSpPr/>
          <p:nvPr/>
        </p:nvSpPr>
        <p:spPr bwMode="white">
          <a:xfrm>
            <a:off x="9696400" y="3248166"/>
            <a:ext cx="648072" cy="66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82D204-E00B-B51F-DCB0-B78A21934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8" r="66563"/>
          <a:stretch/>
        </p:blipFill>
        <p:spPr>
          <a:xfrm>
            <a:off x="4816500" y="3500662"/>
            <a:ext cx="2863676" cy="32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8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75ABF-7483-3BA0-EBCB-8DCB2F7379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41523"/>
          <a:stretch/>
        </p:blipFill>
        <p:spPr>
          <a:xfrm>
            <a:off x="1527235" y="1320102"/>
            <a:ext cx="9249285" cy="46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9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4BB02-2C3E-8582-E585-E9F8D8651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18511"/>
            <a:ext cx="10957232" cy="36488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E200C0-0CAF-86A2-28D4-67021F36BA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49"/>
          <a:stretch/>
        </p:blipFill>
        <p:spPr>
          <a:xfrm>
            <a:off x="1127448" y="4201726"/>
            <a:ext cx="10778920" cy="7254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EDB25-5F5D-A942-B34A-16DC43F3E898}"/>
              </a:ext>
            </a:extLst>
          </p:cNvPr>
          <p:cNvSpPr/>
          <p:nvPr/>
        </p:nvSpPr>
        <p:spPr bwMode="white">
          <a:xfrm>
            <a:off x="9912424" y="4267321"/>
            <a:ext cx="648072" cy="67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C82D204-E00B-B51F-DCB0-B78A21934B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3128" r="16399"/>
          <a:stretch/>
        </p:blipFill>
        <p:spPr>
          <a:xfrm>
            <a:off x="4943872" y="3989222"/>
            <a:ext cx="2664296" cy="286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0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200C0-0CAF-86A2-28D4-67021F36BA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5" r="7225"/>
          <a:stretch/>
        </p:blipFill>
        <p:spPr>
          <a:xfrm>
            <a:off x="1199456" y="1196752"/>
            <a:ext cx="9505056" cy="500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3B24F-E808-6672-21FA-0B9CA4EE37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/>
        </p:blipFill>
        <p:spPr>
          <a:xfrm>
            <a:off x="479376" y="908720"/>
            <a:ext cx="11101532" cy="4763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74D9E-D71C-23F2-9ADC-3CF3DB2D4595}"/>
              </a:ext>
            </a:extLst>
          </p:cNvPr>
          <p:cNvSpPr/>
          <p:nvPr/>
        </p:nvSpPr>
        <p:spPr bwMode="white">
          <a:xfrm>
            <a:off x="10056440" y="4869160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2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C7633-DFF3-763D-0547-D31B3B2D9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73" y="692696"/>
            <a:ext cx="103134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9D517-D771-3881-CA26-FB7921BF832D}"/>
              </a:ext>
            </a:extLst>
          </p:cNvPr>
          <p:cNvSpPr/>
          <p:nvPr/>
        </p:nvSpPr>
        <p:spPr bwMode="white">
          <a:xfrm>
            <a:off x="5026553" y="4385115"/>
            <a:ext cx="1627984" cy="36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D728C-B448-D83D-31F9-F2C85E02A1B5}"/>
              </a:ext>
            </a:extLst>
          </p:cNvPr>
          <p:cNvSpPr/>
          <p:nvPr/>
        </p:nvSpPr>
        <p:spPr bwMode="white">
          <a:xfrm>
            <a:off x="2472003" y="5813984"/>
            <a:ext cx="7659654" cy="56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3B24F-E808-6672-21FA-0B9CA4EE37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/>
        </p:blipFill>
        <p:spPr>
          <a:xfrm>
            <a:off x="415238" y="1583999"/>
            <a:ext cx="11513410" cy="378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52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3A02B-F0F5-E634-A1C5-D9BC717D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57112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9CA2C-82EE-93C3-91A1-CB14A8EDC392}"/>
              </a:ext>
            </a:extLst>
          </p:cNvPr>
          <p:cNvSpPr/>
          <p:nvPr/>
        </p:nvSpPr>
        <p:spPr bwMode="white">
          <a:xfrm>
            <a:off x="10495078" y="3818220"/>
            <a:ext cx="380856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AFCD22-F0FF-CD04-930A-486E77ACA8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8" r="3507" b="42176"/>
          <a:stretch/>
        </p:blipFill>
        <p:spPr>
          <a:xfrm>
            <a:off x="4151784" y="3356992"/>
            <a:ext cx="4536504" cy="33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2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FCD22-F0FF-CD04-930A-486E77ACA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01360"/>
            <a:ext cx="100489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2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970A3-14E3-E356-6D19-0F537B082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01360"/>
            <a:ext cx="972479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DE719-7929-F209-957C-499488E8C196}"/>
              </a:ext>
            </a:extLst>
          </p:cNvPr>
          <p:cNvSpPr/>
          <p:nvPr/>
        </p:nvSpPr>
        <p:spPr bwMode="white">
          <a:xfrm>
            <a:off x="7689335" y="4266464"/>
            <a:ext cx="24250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4B362D-907E-0C75-0578-2720A4850E51}"/>
              </a:ext>
            </a:extLst>
          </p:cNvPr>
          <p:cNvSpPr/>
          <p:nvPr/>
        </p:nvSpPr>
        <p:spPr bwMode="white">
          <a:xfrm>
            <a:off x="7689335" y="6023716"/>
            <a:ext cx="1200288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1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3CA8B-8DE4-92A9-D8C9-017A62A87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7801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CA882-4DB7-7028-F105-FCCE17447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87800"/>
            <a:ext cx="11340000" cy="4273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0DAB8-957B-570B-4E74-FFB1005E86F6}"/>
              </a:ext>
            </a:extLst>
          </p:cNvPr>
          <p:cNvSpPr/>
          <p:nvPr/>
        </p:nvSpPr>
        <p:spPr bwMode="white">
          <a:xfrm>
            <a:off x="3339551" y="2885414"/>
            <a:ext cx="4370327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A6BDB7-BB65-77A8-078D-4C28E1727FB0}"/>
              </a:ext>
            </a:extLst>
          </p:cNvPr>
          <p:cNvSpPr/>
          <p:nvPr/>
        </p:nvSpPr>
        <p:spPr bwMode="white">
          <a:xfrm>
            <a:off x="9718896" y="2904492"/>
            <a:ext cx="609370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3EC3D-A1A7-3B8E-00D5-6E9724B14FE9}"/>
              </a:ext>
            </a:extLst>
          </p:cNvPr>
          <p:cNvSpPr/>
          <p:nvPr/>
        </p:nvSpPr>
        <p:spPr bwMode="white">
          <a:xfrm>
            <a:off x="4520206" y="3867926"/>
            <a:ext cx="2018539" cy="40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8EDD07-62C9-7784-7352-CFDD4E755244}"/>
              </a:ext>
            </a:extLst>
          </p:cNvPr>
          <p:cNvSpPr/>
          <p:nvPr/>
        </p:nvSpPr>
        <p:spPr bwMode="white">
          <a:xfrm>
            <a:off x="9718896" y="3877465"/>
            <a:ext cx="609370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C43924-B7E5-2831-4184-F4DD585B4EC3}"/>
              </a:ext>
            </a:extLst>
          </p:cNvPr>
          <p:cNvSpPr/>
          <p:nvPr/>
        </p:nvSpPr>
        <p:spPr bwMode="white">
          <a:xfrm>
            <a:off x="4520206" y="4831359"/>
            <a:ext cx="2018539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76AD7-9BCA-E982-0B0C-FA3191C093FC}"/>
              </a:ext>
            </a:extLst>
          </p:cNvPr>
          <p:cNvSpPr/>
          <p:nvPr/>
        </p:nvSpPr>
        <p:spPr bwMode="white">
          <a:xfrm>
            <a:off x="9357083" y="4859976"/>
            <a:ext cx="1332997" cy="37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1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C6380-DD34-AD96-A88F-AA15B9582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853C3-5D9E-ECC5-492A-75F985B856B6}"/>
              </a:ext>
            </a:extLst>
          </p:cNvPr>
          <p:cNvSpPr/>
          <p:nvPr/>
        </p:nvSpPr>
        <p:spPr bwMode="white">
          <a:xfrm>
            <a:off x="987352" y="3730412"/>
            <a:ext cx="2389874" cy="46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70FCF-EFBE-7C45-4FF2-468199AF8BCF}"/>
              </a:ext>
            </a:extLst>
          </p:cNvPr>
          <p:cNvSpPr/>
          <p:nvPr/>
        </p:nvSpPr>
        <p:spPr bwMode="white">
          <a:xfrm>
            <a:off x="1872843" y="4635763"/>
            <a:ext cx="599848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61883D-7961-9BFB-1E49-78353457703A}"/>
              </a:ext>
            </a:extLst>
          </p:cNvPr>
          <p:cNvSpPr/>
          <p:nvPr/>
        </p:nvSpPr>
        <p:spPr bwMode="white">
          <a:xfrm>
            <a:off x="1549115" y="5493463"/>
            <a:ext cx="4979697" cy="4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82519-C7BC-65F6-6789-43F5C411E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41414"/>
            <a:ext cx="11340000" cy="3575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63DC3-53FB-C284-1E7D-CD4702FF9363}"/>
              </a:ext>
            </a:extLst>
          </p:cNvPr>
          <p:cNvSpPr/>
          <p:nvPr/>
        </p:nvSpPr>
        <p:spPr bwMode="white">
          <a:xfrm>
            <a:off x="2478050" y="2699665"/>
            <a:ext cx="1161612" cy="4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52F35-9747-3EEB-5E62-E476189BBA1A}"/>
              </a:ext>
            </a:extLst>
          </p:cNvPr>
          <p:cNvSpPr/>
          <p:nvPr/>
        </p:nvSpPr>
        <p:spPr bwMode="white">
          <a:xfrm>
            <a:off x="4287118" y="3450334"/>
            <a:ext cx="1965522" cy="59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BE0D8-50BF-291D-21B7-0B004907B4CA}"/>
              </a:ext>
            </a:extLst>
          </p:cNvPr>
          <p:cNvSpPr/>
          <p:nvPr/>
        </p:nvSpPr>
        <p:spPr bwMode="white">
          <a:xfrm>
            <a:off x="1621123" y="4482484"/>
            <a:ext cx="2380352" cy="4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9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3DD53-DF75-9727-3B40-1F1E73DFD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764704"/>
            <a:ext cx="11340000" cy="4273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968F6-971D-DBE6-B802-B2D4AC9D81FF}"/>
              </a:ext>
            </a:extLst>
          </p:cNvPr>
          <p:cNvSpPr/>
          <p:nvPr/>
        </p:nvSpPr>
        <p:spPr bwMode="white">
          <a:xfrm>
            <a:off x="10496138" y="2662954"/>
            <a:ext cx="437984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AB279C-86BA-DAF0-9B90-71D346C71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877880"/>
            <a:ext cx="11340000" cy="182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4A5C9-91D2-8042-3D7A-D9B7AFBBC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1140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67A60-1FA7-4234-AF25-759DF0634AAD}"/>
              </a:ext>
            </a:extLst>
          </p:cNvPr>
          <p:cNvSpPr/>
          <p:nvPr/>
        </p:nvSpPr>
        <p:spPr bwMode="white">
          <a:xfrm>
            <a:off x="3205625" y="5950595"/>
            <a:ext cx="662550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23265-1ABD-6FBE-EA6C-D83EE7004FF3}"/>
              </a:ext>
            </a:extLst>
          </p:cNvPr>
          <p:cNvSpPr/>
          <p:nvPr/>
        </p:nvSpPr>
        <p:spPr bwMode="white">
          <a:xfrm>
            <a:off x="5435899" y="5941251"/>
            <a:ext cx="671881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73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BD7C4-8EF4-3484-0503-6201398B3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80" y="801360"/>
            <a:ext cx="992488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2024-10-18T03:01:20Z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