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51" r:id="rId4"/>
    <p:sldId id="352" r:id="rId5"/>
    <p:sldId id="350" r:id="rId6"/>
    <p:sldId id="353" r:id="rId7"/>
    <p:sldId id="349" r:id="rId8"/>
    <p:sldId id="348" r:id="rId9"/>
    <p:sldId id="347" r:id="rId10"/>
    <p:sldId id="345" r:id="rId11"/>
    <p:sldId id="344" r:id="rId12"/>
    <p:sldId id="355" r:id="rId13"/>
    <p:sldId id="354" r:id="rId14"/>
    <p:sldId id="343" r:id="rId15"/>
    <p:sldId id="342" r:id="rId16"/>
    <p:sldId id="341" r:id="rId17"/>
    <p:sldId id="339" r:id="rId18"/>
    <p:sldId id="338" r:id="rId19"/>
    <p:sldId id="337" r:id="rId20"/>
    <p:sldId id="356" r:id="rId21"/>
    <p:sldId id="336" r:id="rId22"/>
    <p:sldId id="335" r:id="rId23"/>
    <p:sldId id="334" r:id="rId24"/>
    <p:sldId id="333" r:id="rId25"/>
    <p:sldId id="331" r:id="rId26"/>
    <p:sldId id="330" r:id="rId27"/>
    <p:sldId id="357" r:id="rId28"/>
    <p:sldId id="329" r:id="rId29"/>
    <p:sldId id="328" r:id="rId30"/>
    <p:sldId id="358" r:id="rId31"/>
    <p:sldId id="327" r:id="rId32"/>
    <p:sldId id="326" r:id="rId33"/>
    <p:sldId id="361" r:id="rId34"/>
    <p:sldId id="360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637" y="2909887"/>
            <a:ext cx="88487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9"/>
          <a:stretch>
            <a:fillRect/>
          </a:stretch>
        </p:blipFill>
        <p:spPr>
          <a:xfrm>
            <a:off x="1142904" y="864058"/>
            <a:ext cx="10425704" cy="2321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1772816"/>
            <a:ext cx="1800200" cy="5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2711624" y="2950306"/>
            <a:ext cx="6768752" cy="3186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9" b="37268"/>
          <a:stretch>
            <a:fillRect/>
          </a:stretch>
        </p:blipFill>
        <p:spPr>
          <a:xfrm>
            <a:off x="1286920" y="992473"/>
            <a:ext cx="10713736" cy="1873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608" y="2132856"/>
            <a:ext cx="1251586" cy="54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2711624" y="2833273"/>
            <a:ext cx="6914120" cy="3255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1271464" y="620688"/>
            <a:ext cx="10649912" cy="2692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34170" y="763979"/>
            <a:ext cx="1061830" cy="54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952" y="2564904"/>
            <a:ext cx="1224136" cy="63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2567608" y="3312738"/>
            <a:ext cx="6840760" cy="3220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557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2869" y="2497681"/>
            <a:ext cx="273035" cy="3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74379"/>
            <a:ext cx="11340000" cy="3709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0" y="600304"/>
            <a:ext cx="10619920" cy="1705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170080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204864"/>
            <a:ext cx="7451568" cy="277756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1271464" y="4912018"/>
            <a:ext cx="10513168" cy="1674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8" r="6837"/>
          <a:stretch>
            <a:fillRect/>
          </a:stretch>
        </p:blipFill>
        <p:spPr>
          <a:xfrm>
            <a:off x="1271464" y="1194866"/>
            <a:ext cx="9937104" cy="5098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880465"/>
            <a:ext cx="380856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8" t="-1" r="-1" b="41099"/>
          <a:stretch>
            <a:fillRect/>
          </a:stretch>
        </p:blipFill>
        <p:spPr>
          <a:xfrm>
            <a:off x="5519936" y="3573016"/>
            <a:ext cx="3670858" cy="305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>
            <a:fillRect/>
          </a:stretch>
        </p:blipFill>
        <p:spPr>
          <a:xfrm>
            <a:off x="1055440" y="980728"/>
            <a:ext cx="10484950" cy="5142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>
            <a:fillRect/>
          </a:stretch>
        </p:blipFill>
        <p:spPr>
          <a:xfrm>
            <a:off x="1055440" y="2104392"/>
            <a:ext cx="10878778" cy="2649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896226"/>
            <a:ext cx="11521280" cy="56291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95600" y="1700808"/>
            <a:ext cx="1296144" cy="34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85158" y="1700809"/>
            <a:ext cx="599074" cy="30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0296" y="1700808"/>
            <a:ext cx="504056" cy="33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3832" y="30689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4335" y="3710145"/>
            <a:ext cx="239034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3832" y="5661248"/>
            <a:ext cx="648072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2024" y="5589241"/>
            <a:ext cx="792088" cy="34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9936" y="6093296"/>
            <a:ext cx="576064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35569"/>
            <a:ext cx="11340000" cy="3586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51" y="692696"/>
            <a:ext cx="103954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7297" y="1836606"/>
            <a:ext cx="995031" cy="42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4180" y="5189749"/>
            <a:ext cx="1518732" cy="43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90931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1040" y="2415079"/>
            <a:ext cx="961996" cy="3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6966" y="3836235"/>
            <a:ext cx="870378" cy="37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1751" y="5165913"/>
            <a:ext cx="100177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6" b="32508"/>
          <a:stretch>
            <a:fillRect/>
          </a:stretch>
        </p:blipFill>
        <p:spPr>
          <a:xfrm>
            <a:off x="8603188" y="2285148"/>
            <a:ext cx="3973532" cy="2512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982480" cy="36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3604605"/>
            <a:ext cx="721890" cy="5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67924" b="44631"/>
          <a:stretch>
            <a:fillRect/>
          </a:stretch>
        </p:blipFill>
        <p:spPr>
          <a:xfrm>
            <a:off x="1127448" y="4149080"/>
            <a:ext cx="2372208" cy="263194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0" t="1374" r="32817" b="43811"/>
          <a:stretch>
            <a:fillRect/>
          </a:stretch>
        </p:blipFill>
        <p:spPr>
          <a:xfrm>
            <a:off x="4062008" y="4109078"/>
            <a:ext cx="1440160" cy="267194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0620" r="67868" b="-506"/>
          <a:stretch>
            <a:fillRect/>
          </a:stretch>
        </p:blipFill>
        <p:spPr>
          <a:xfrm>
            <a:off x="6141752" y="4725144"/>
            <a:ext cx="2376264" cy="194421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4" t="54711" r="32817" b="-506"/>
          <a:stretch>
            <a:fillRect/>
          </a:stretch>
        </p:blipFill>
        <p:spPr>
          <a:xfrm>
            <a:off x="8077480" y="4433115"/>
            <a:ext cx="2160240" cy="2232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8"/>
          <a:stretch>
            <a:fillRect/>
          </a:stretch>
        </p:blipFill>
        <p:spPr>
          <a:xfrm>
            <a:off x="1016614" y="786057"/>
            <a:ext cx="9759906" cy="151253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5"/>
          <a:stretch>
            <a:fillRect/>
          </a:stretch>
        </p:blipFill>
        <p:spPr>
          <a:xfrm>
            <a:off x="1919536" y="2250716"/>
            <a:ext cx="7954062" cy="4339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1487488" y="764704"/>
            <a:ext cx="10099658" cy="3241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1700808"/>
            <a:ext cx="550104" cy="4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5" b="34219"/>
          <a:stretch>
            <a:fillRect/>
          </a:stretch>
        </p:blipFill>
        <p:spPr>
          <a:xfrm>
            <a:off x="1204256" y="4293096"/>
            <a:ext cx="5668406" cy="17004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0" t="64010" b="1"/>
          <a:stretch>
            <a:fillRect/>
          </a:stretch>
        </p:blipFill>
        <p:spPr>
          <a:xfrm>
            <a:off x="6748872" y="4411230"/>
            <a:ext cx="4434970" cy="146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/>
          <a:stretch>
            <a:fillRect/>
          </a:stretch>
        </p:blipFill>
        <p:spPr>
          <a:xfrm>
            <a:off x="1343472" y="908720"/>
            <a:ext cx="10005106" cy="3093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3792" y="1772816"/>
            <a:ext cx="612113" cy="46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5" b="34219"/>
          <a:stretch>
            <a:fillRect/>
          </a:stretch>
        </p:blipFill>
        <p:spPr>
          <a:xfrm>
            <a:off x="1204256" y="4293096"/>
            <a:ext cx="5668406" cy="170044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0" t="64010" b="1"/>
          <a:stretch>
            <a:fillRect/>
          </a:stretch>
        </p:blipFill>
        <p:spPr>
          <a:xfrm>
            <a:off x="6748872" y="4411230"/>
            <a:ext cx="4434970" cy="146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513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438" y="1815039"/>
            <a:ext cx="706182" cy="33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5" b="34219"/>
          <a:stretch>
            <a:fillRect/>
          </a:stretch>
        </p:blipFill>
        <p:spPr>
          <a:xfrm>
            <a:off x="5741482" y="3645024"/>
            <a:ext cx="5668406" cy="17004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7" t="64010" b="1"/>
          <a:stretch>
            <a:fillRect/>
          </a:stretch>
        </p:blipFill>
        <p:spPr>
          <a:xfrm>
            <a:off x="6384032" y="5166029"/>
            <a:ext cx="5227058" cy="146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>
            <a:fillRect/>
          </a:stretch>
        </p:blipFill>
        <p:spPr>
          <a:xfrm>
            <a:off x="983615" y="909320"/>
            <a:ext cx="10768330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1927860"/>
            <a:ext cx="15487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1"/>
          <a:stretch>
            <a:fillRect/>
          </a:stretch>
        </p:blipFill>
        <p:spPr>
          <a:xfrm>
            <a:off x="839416" y="1340768"/>
            <a:ext cx="11055432" cy="16828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26316" y="1412776"/>
            <a:ext cx="957916" cy="574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5" b="34219"/>
          <a:stretch>
            <a:fillRect/>
          </a:stretch>
        </p:blipFill>
        <p:spPr>
          <a:xfrm>
            <a:off x="1127448" y="3455392"/>
            <a:ext cx="5668406" cy="17004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0" t="64010" b="1"/>
          <a:stretch>
            <a:fillRect/>
          </a:stretch>
        </p:blipFill>
        <p:spPr>
          <a:xfrm>
            <a:off x="6672064" y="3573526"/>
            <a:ext cx="4434970" cy="146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742986"/>
            <a:ext cx="11809312" cy="599838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456040" y="3645025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93226" y="4221088"/>
            <a:ext cx="635078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736" y="5877272"/>
            <a:ext cx="576064" cy="34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4"/>
          <a:stretch>
            <a:fillRect/>
          </a:stretch>
        </p:blipFill>
        <p:spPr>
          <a:xfrm>
            <a:off x="551815" y="1484630"/>
            <a:ext cx="11339830" cy="3888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13"/>
          <a:stretch>
            <a:fillRect/>
          </a:stretch>
        </p:blipFill>
        <p:spPr>
          <a:xfrm>
            <a:off x="1199515" y="5805135"/>
            <a:ext cx="11339830" cy="869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1420" y="5877272"/>
            <a:ext cx="1066548" cy="55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1"/>
          <a:stretch>
            <a:fillRect/>
          </a:stretch>
        </p:blipFill>
        <p:spPr>
          <a:xfrm>
            <a:off x="191770" y="764376"/>
            <a:ext cx="11339830" cy="1723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490" y="1772920"/>
            <a:ext cx="4760595" cy="391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9070" b="34872"/>
          <a:stretch>
            <a:fillRect/>
          </a:stretch>
        </p:blipFill>
        <p:spPr>
          <a:xfrm>
            <a:off x="1703512" y="764704"/>
            <a:ext cx="7801504" cy="547260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5" t="3746" r="29516" b="16336"/>
          <a:stretch>
            <a:fillRect/>
          </a:stretch>
        </p:blipFill>
        <p:spPr>
          <a:xfrm>
            <a:off x="7896200" y="2884818"/>
            <a:ext cx="3708412" cy="296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1772816"/>
            <a:ext cx="7488832" cy="55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2636912"/>
            <a:ext cx="61206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656" y="3429000"/>
            <a:ext cx="4464496" cy="5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640" y="4211949"/>
            <a:ext cx="4752528" cy="58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5085184"/>
            <a:ext cx="23762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7" t="64675" r="22186" b="1"/>
          <a:stretch>
            <a:fillRect/>
          </a:stretch>
        </p:blipFill>
        <p:spPr>
          <a:xfrm>
            <a:off x="2207568" y="620688"/>
            <a:ext cx="8784976" cy="30105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5" t="3746" r="29516" b="16336"/>
          <a:stretch>
            <a:fillRect/>
          </a:stretch>
        </p:blipFill>
        <p:spPr>
          <a:xfrm>
            <a:off x="4241794" y="3673828"/>
            <a:ext cx="3708412" cy="296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60" y="1700808"/>
            <a:ext cx="511256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60" y="3068961"/>
            <a:ext cx="8424936" cy="56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33"/>
          <a:stretch>
            <a:fillRect/>
          </a:stretch>
        </p:blipFill>
        <p:spPr>
          <a:xfrm>
            <a:off x="983432" y="713629"/>
            <a:ext cx="10369152" cy="54307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432" y="4437112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67"/>
          <a:stretch>
            <a:fillRect/>
          </a:stretch>
        </p:blipFill>
        <p:spPr>
          <a:xfrm>
            <a:off x="983432" y="1903474"/>
            <a:ext cx="11756936" cy="3051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20"/>
          <a:stretch>
            <a:fillRect/>
          </a:stretch>
        </p:blipFill>
        <p:spPr>
          <a:xfrm>
            <a:off x="1559998" y="581714"/>
            <a:ext cx="8856482" cy="615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352" y="3861048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40" y="2388528"/>
            <a:ext cx="11340000" cy="28545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08"/>
          <a:stretch>
            <a:fillRect/>
          </a:stretch>
        </p:blipFill>
        <p:spPr>
          <a:xfrm>
            <a:off x="407368" y="1556792"/>
            <a:ext cx="11597392" cy="82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8768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256" y="4149080"/>
            <a:ext cx="6731488" cy="263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206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1923" y="2093994"/>
            <a:ext cx="60937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1199456" y="2276872"/>
            <a:ext cx="9433048" cy="444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