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4" r:id="rId4"/>
    <p:sldId id="355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56" r:id="rId21"/>
    <p:sldId id="336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57" r:id="rId30"/>
    <p:sldId id="358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0" autoAdjust="0"/>
    <p:restoredTop sz="94660"/>
  </p:normalViewPr>
  <p:slideViewPr>
    <p:cSldViewPr showGuides="1">
      <p:cViewPr varScale="1">
        <p:scale>
          <a:sx n="78" d="100"/>
          <a:sy n="78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2723944" y="2961705"/>
            <a:ext cx="6744112" cy="934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21421"/>
            <a:ext cx="11340000" cy="5387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9426" y="1798742"/>
            <a:ext cx="266599" cy="2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56" y="920590"/>
            <a:ext cx="11340000" cy="2058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3586" y="1816499"/>
            <a:ext cx="333249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979275"/>
            <a:ext cx="11340000" cy="260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01360"/>
            <a:ext cx="106775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3098" y="1653745"/>
            <a:ext cx="268955" cy="26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2132856"/>
            <a:ext cx="11340000" cy="2067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7226" y="3009314"/>
            <a:ext cx="285642" cy="2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54"/>
          <a:stretch>
            <a:fillRect/>
          </a:stretch>
        </p:blipFill>
        <p:spPr>
          <a:xfrm>
            <a:off x="407368" y="1052736"/>
            <a:ext cx="11001116" cy="2007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420888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86"/>
          <a:stretch>
            <a:fillRect/>
          </a:stretch>
        </p:blipFill>
        <p:spPr>
          <a:xfrm>
            <a:off x="407368" y="3144870"/>
            <a:ext cx="10137032" cy="237236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8" t="25918" r="19982" b="34813"/>
          <a:stretch>
            <a:fillRect/>
          </a:stretch>
        </p:blipFill>
        <p:spPr>
          <a:xfrm>
            <a:off x="7176120" y="2924944"/>
            <a:ext cx="4824536" cy="2237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09" y="801360"/>
            <a:ext cx="100785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7434" y="1004580"/>
            <a:ext cx="253868" cy="26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944" y="757557"/>
            <a:ext cx="9558600" cy="6026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8001" y="2420888"/>
            <a:ext cx="528039" cy="37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7768" y="4146264"/>
            <a:ext cx="953412" cy="28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08" y="5733256"/>
            <a:ext cx="450466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35316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35" b="91411"/>
          <a:stretch>
            <a:fillRect/>
          </a:stretch>
        </p:blipFill>
        <p:spPr>
          <a:xfrm>
            <a:off x="911424" y="4724385"/>
            <a:ext cx="5503468" cy="7004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50180" y="4796393"/>
            <a:ext cx="697748" cy="45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9" b="32762"/>
          <a:stretch>
            <a:fillRect/>
          </a:stretch>
        </p:blipFill>
        <p:spPr>
          <a:xfrm>
            <a:off x="799896" y="906037"/>
            <a:ext cx="10984736" cy="44905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13372" y="2278137"/>
            <a:ext cx="414676" cy="34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3512" y="3467829"/>
            <a:ext cx="642567" cy="3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512" y="4150345"/>
            <a:ext cx="504056" cy="42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6870" y="4669790"/>
            <a:ext cx="1353185" cy="52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4112" y="906037"/>
            <a:ext cx="4176464" cy="295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9" b="51993"/>
          <a:stretch>
            <a:fillRect/>
          </a:stretch>
        </p:blipFill>
        <p:spPr>
          <a:xfrm>
            <a:off x="6960096" y="906037"/>
            <a:ext cx="4320480" cy="34071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6010" y="5301615"/>
            <a:ext cx="5045710" cy="138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35" b="-7284"/>
          <a:stretch>
            <a:fillRect/>
          </a:stretch>
        </p:blipFill>
        <p:spPr>
          <a:xfrm>
            <a:off x="1199456" y="1052736"/>
            <a:ext cx="11193728" cy="30859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9" b="51993"/>
          <a:stretch>
            <a:fillRect/>
          </a:stretch>
        </p:blipFill>
        <p:spPr>
          <a:xfrm>
            <a:off x="4439816" y="3645024"/>
            <a:ext cx="3888432" cy="30664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4152" y="980728"/>
            <a:ext cx="1008112" cy="46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04"/>
          <a:stretch>
            <a:fillRect/>
          </a:stretch>
        </p:blipFill>
        <p:spPr>
          <a:xfrm>
            <a:off x="494121" y="1412776"/>
            <a:ext cx="11068416" cy="4032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512" y="414908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1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8010" y="3082394"/>
            <a:ext cx="1494861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664" y="4407078"/>
            <a:ext cx="1599596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991943"/>
            <a:ext cx="11340000" cy="13652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24566" y="4931235"/>
            <a:ext cx="6213520" cy="5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402" y="5784377"/>
            <a:ext cx="3789521" cy="36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79"/>
          <a:stretch>
            <a:fillRect/>
          </a:stretch>
        </p:blipFill>
        <p:spPr>
          <a:xfrm>
            <a:off x="804672" y="692697"/>
            <a:ext cx="11340000" cy="194421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14"/>
          <a:stretch>
            <a:fillRect/>
          </a:stretch>
        </p:blipFill>
        <p:spPr>
          <a:xfrm>
            <a:off x="1199456" y="5229200"/>
            <a:ext cx="11340000" cy="12961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12604" y="5353152"/>
            <a:ext cx="780755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1"/>
          <a:stretch>
            <a:fillRect/>
          </a:stretch>
        </p:blipFill>
        <p:spPr>
          <a:xfrm>
            <a:off x="1487488" y="2348880"/>
            <a:ext cx="9974368" cy="2934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24"/>
          <a:stretch>
            <a:fillRect/>
          </a:stretch>
        </p:blipFill>
        <p:spPr>
          <a:xfrm>
            <a:off x="1020696" y="979676"/>
            <a:ext cx="11340000" cy="3313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47865" y="1556385"/>
            <a:ext cx="40728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8115" y="2249805"/>
            <a:ext cx="9837420" cy="5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28115" y="2901315"/>
            <a:ext cx="82804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2" t="34093" r="13335"/>
          <a:stretch>
            <a:fillRect/>
          </a:stretch>
        </p:blipFill>
        <p:spPr>
          <a:xfrm>
            <a:off x="3198068" y="4077072"/>
            <a:ext cx="6282308" cy="2594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51" y="882654"/>
            <a:ext cx="11340000" cy="13222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6" r="41871" b="59663"/>
          <a:stretch>
            <a:fillRect/>
          </a:stretch>
        </p:blipFill>
        <p:spPr>
          <a:xfrm>
            <a:off x="407795" y="2222210"/>
            <a:ext cx="3888432" cy="236699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2" r="65388"/>
          <a:stretch>
            <a:fillRect/>
          </a:stretch>
        </p:blipFill>
        <p:spPr>
          <a:xfrm>
            <a:off x="4638591" y="2402330"/>
            <a:ext cx="3215720" cy="218687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2" t="38189" r="21210"/>
          <a:stretch>
            <a:fillRect/>
          </a:stretch>
        </p:blipFill>
        <p:spPr>
          <a:xfrm>
            <a:off x="7968207" y="1170120"/>
            <a:ext cx="3960441" cy="362703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66"/>
          <a:stretch>
            <a:fillRect/>
          </a:stretch>
        </p:blipFill>
        <p:spPr>
          <a:xfrm>
            <a:off x="576451" y="4939444"/>
            <a:ext cx="11340000" cy="13698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22899" y="5129901"/>
            <a:ext cx="3875214" cy="35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99372" y="5777458"/>
            <a:ext cx="3056372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65"/>
          <a:stretch>
            <a:fillRect/>
          </a:stretch>
        </p:blipFill>
        <p:spPr>
          <a:xfrm>
            <a:off x="623392" y="692696"/>
            <a:ext cx="11340000" cy="39464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88782" y="1487043"/>
            <a:ext cx="1885239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8303" y="2820248"/>
            <a:ext cx="2256574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9739" y="3534465"/>
            <a:ext cx="29516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6" r="41871" b="59663"/>
          <a:stretch>
            <a:fillRect/>
          </a:stretch>
        </p:blipFill>
        <p:spPr>
          <a:xfrm>
            <a:off x="983432" y="4564665"/>
            <a:ext cx="3463892" cy="2108564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2" r="65388"/>
          <a:stretch>
            <a:fillRect/>
          </a:stretch>
        </p:blipFill>
        <p:spPr>
          <a:xfrm>
            <a:off x="5212380" y="4722978"/>
            <a:ext cx="2899844" cy="1972058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2" t="38189" r="21210"/>
          <a:stretch>
            <a:fillRect/>
          </a:stretch>
        </p:blipFill>
        <p:spPr>
          <a:xfrm>
            <a:off x="8763081" y="3789040"/>
            <a:ext cx="3293002" cy="3015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34"/>
          <a:stretch>
            <a:fillRect/>
          </a:stretch>
        </p:blipFill>
        <p:spPr>
          <a:xfrm>
            <a:off x="360000" y="900000"/>
            <a:ext cx="10981125" cy="58478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0" t="9965" r="16945" b="40950"/>
          <a:stretch>
            <a:fillRect/>
          </a:stretch>
        </p:blipFill>
        <p:spPr>
          <a:xfrm>
            <a:off x="360000" y="1412776"/>
            <a:ext cx="6840761" cy="28803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5" t="60278" r="25470"/>
          <a:stretch>
            <a:fillRect/>
          </a:stretch>
        </p:blipFill>
        <p:spPr>
          <a:xfrm>
            <a:off x="7334498" y="1962208"/>
            <a:ext cx="4824537" cy="233088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00"/>
          <a:stretch>
            <a:fillRect/>
          </a:stretch>
        </p:blipFill>
        <p:spPr>
          <a:xfrm>
            <a:off x="875989" y="4077072"/>
            <a:ext cx="11340000" cy="25202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70245" y="4239021"/>
            <a:ext cx="1942367" cy="3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1832" y="4915400"/>
            <a:ext cx="961662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0900" y="5515568"/>
            <a:ext cx="780755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04"/>
          <a:stretch>
            <a:fillRect/>
          </a:stretch>
        </p:blipFill>
        <p:spPr>
          <a:xfrm>
            <a:off x="598555" y="863218"/>
            <a:ext cx="11340000" cy="31529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44952" y="986778"/>
            <a:ext cx="3837129" cy="36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7094" y="2263324"/>
            <a:ext cx="1075919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2711" y="2873018"/>
            <a:ext cx="8293148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0" t="9965" r="16945" b="40950"/>
          <a:stretch>
            <a:fillRect/>
          </a:stretch>
        </p:blipFill>
        <p:spPr>
          <a:xfrm>
            <a:off x="479425" y="3967480"/>
            <a:ext cx="6416675" cy="2701925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5" t="60278" r="25470"/>
          <a:stretch>
            <a:fillRect/>
          </a:stretch>
        </p:blipFill>
        <p:spPr>
          <a:xfrm>
            <a:off x="7454265" y="4482465"/>
            <a:ext cx="4526280" cy="2186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3807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15" y="900000"/>
            <a:ext cx="11340000" cy="57539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52889" y="1628800"/>
            <a:ext cx="10826126" cy="4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392" y="2348880"/>
            <a:ext cx="1082612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392" y="3776992"/>
            <a:ext cx="10826126" cy="4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454" y="4447349"/>
            <a:ext cx="10826126" cy="78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392" y="5487398"/>
            <a:ext cx="10826126" cy="4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376" y="6139266"/>
            <a:ext cx="10826126" cy="4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700808"/>
            <a:ext cx="11340000" cy="360485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82937" y="2420888"/>
            <a:ext cx="10826126" cy="4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9951" y="3138510"/>
            <a:ext cx="10826126" cy="1514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90" y="4762545"/>
            <a:ext cx="10826126" cy="4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96"/>
          <a:stretch>
            <a:fillRect/>
          </a:stretch>
        </p:blipFill>
        <p:spPr>
          <a:xfrm>
            <a:off x="551384" y="1844824"/>
            <a:ext cx="11319230" cy="34294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0536" y="1873004"/>
            <a:ext cx="432048" cy="5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555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8183" y="1795800"/>
            <a:ext cx="323727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177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1013" y="2396140"/>
            <a:ext cx="266599" cy="2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40000" cy="5370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0919" y="5156543"/>
            <a:ext cx="323727" cy="28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3652"/>
            <a:ext cx="11340000" cy="4681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1013" y="878069"/>
            <a:ext cx="266599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91013" y="2232006"/>
            <a:ext cx="266599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4" b="37615"/>
          <a:stretch>
            <a:fillRect/>
          </a:stretch>
        </p:blipFill>
        <p:spPr>
          <a:xfrm>
            <a:off x="1991544" y="5301208"/>
            <a:ext cx="8603696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4737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970" y="2444235"/>
            <a:ext cx="295163" cy="28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8"/>
          <a:stretch>
            <a:fillRect/>
          </a:stretch>
        </p:blipFill>
        <p:spPr>
          <a:xfrm>
            <a:off x="7248128" y="2444235"/>
            <a:ext cx="4295840" cy="422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"/>
          <a:stretch>
            <a:fillRect/>
          </a:stretch>
        </p:blipFill>
        <p:spPr>
          <a:xfrm>
            <a:off x="732664" y="768640"/>
            <a:ext cx="10763936" cy="3740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1340768"/>
            <a:ext cx="596638" cy="56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8" t="206" r="11318" b="1"/>
          <a:stretch>
            <a:fillRect/>
          </a:stretch>
        </p:blipFill>
        <p:spPr>
          <a:xfrm>
            <a:off x="4511824" y="4277269"/>
            <a:ext cx="3168352" cy="2615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2024-10-18T08:04:56Z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