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4" r:id="rId5"/>
    <p:sldId id="343" r:id="rId6"/>
    <p:sldId id="345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64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3081066"/>
            <a:ext cx="11665296" cy="6958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620688"/>
            <a:ext cx="10619920" cy="50644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51584" y="4149080"/>
            <a:ext cx="4480406" cy="62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24" t="35587" r="1901"/>
          <a:stretch>
            <a:fillRect/>
          </a:stretch>
        </p:blipFill>
        <p:spPr>
          <a:xfrm>
            <a:off x="9110370" y="3861048"/>
            <a:ext cx="3106310" cy="28605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476672"/>
            <a:ext cx="10763936" cy="534268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24" t="35587" r="1901"/>
          <a:stretch>
            <a:fillRect/>
          </a:stretch>
        </p:blipFill>
        <p:spPr>
          <a:xfrm>
            <a:off x="9408368" y="4293096"/>
            <a:ext cx="2734838" cy="25184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92696"/>
            <a:ext cx="932084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02622" y="3748129"/>
            <a:ext cx="923475" cy="41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70459" y="5517232"/>
            <a:ext cx="1429597" cy="471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60296" y="5517233"/>
            <a:ext cx="1927539" cy="471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291" y="764704"/>
            <a:ext cx="1003541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684" y="729352"/>
            <a:ext cx="875885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185"/>
          <a:stretch>
            <a:fillRect/>
          </a:stretch>
        </p:blipFill>
        <p:spPr>
          <a:xfrm>
            <a:off x="1415415" y="692785"/>
            <a:ext cx="10095230" cy="37446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67705" y="1421496"/>
            <a:ext cx="157988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05462" y="2213584"/>
            <a:ext cx="6286178" cy="582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02552" y="3847169"/>
            <a:ext cx="1576541" cy="373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7" t="42283" r="12545"/>
          <a:stretch>
            <a:fillRect/>
          </a:stretch>
        </p:blipFill>
        <p:spPr>
          <a:xfrm>
            <a:off x="3755390" y="4437380"/>
            <a:ext cx="4680585" cy="226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15"/>
          <a:stretch>
            <a:fillRect/>
          </a:stretch>
        </p:blipFill>
        <p:spPr>
          <a:xfrm>
            <a:off x="767715" y="2277110"/>
            <a:ext cx="10954385" cy="230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108096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72091"/>
            <a:ext cx="11340000" cy="50491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1081501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23289" y="2429608"/>
            <a:ext cx="5472608" cy="56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74082" y="3221696"/>
            <a:ext cx="9193822" cy="61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74082" y="4217129"/>
            <a:ext cx="508514" cy="426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715069" y="5861259"/>
            <a:ext cx="1598188" cy="49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850" y="729352"/>
            <a:ext cx="1063575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94977"/>
            <a:ext cx="11340000" cy="5242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3748" y="1166544"/>
            <a:ext cx="1133047" cy="43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0171" y="1867793"/>
            <a:ext cx="3227053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15133" y="3835369"/>
            <a:ext cx="1809068" cy="43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77148" y="5252170"/>
            <a:ext cx="689055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078" y="1844824"/>
            <a:ext cx="11340000" cy="26487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04445" y="3759934"/>
            <a:ext cx="4989219" cy="52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59" y="620688"/>
            <a:ext cx="7920882" cy="60129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75412" y="1988840"/>
            <a:ext cx="476971" cy="424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764704"/>
            <a:ext cx="11340000" cy="58217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657344"/>
            <a:ext cx="902427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76"/>
          <a:stretch>
            <a:fillRect/>
          </a:stretch>
        </p:blipFill>
        <p:spPr>
          <a:xfrm>
            <a:off x="1199456" y="1025554"/>
            <a:ext cx="10194522" cy="48068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24"/>
          <a:stretch>
            <a:fillRect/>
          </a:stretch>
        </p:blipFill>
        <p:spPr>
          <a:xfrm>
            <a:off x="1127448" y="836712"/>
            <a:ext cx="10514858" cy="332963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443" y="4166348"/>
            <a:ext cx="11340000" cy="26255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38518" y="4166348"/>
            <a:ext cx="5186074" cy="66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7284" y="5085184"/>
            <a:ext cx="9881324" cy="62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7284" y="6104457"/>
            <a:ext cx="552241" cy="47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94916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91231" y="1633742"/>
            <a:ext cx="1458418" cy="39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44674" y="2213584"/>
            <a:ext cx="650700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47305" y="5175862"/>
            <a:ext cx="6760559" cy="566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412796" y="5919706"/>
            <a:ext cx="5098724" cy="54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764704"/>
            <a:ext cx="849207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04204" y="5669968"/>
            <a:ext cx="5175468" cy="727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836712"/>
            <a:ext cx="814779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1340000" cy="46353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61816" y="1709528"/>
            <a:ext cx="6113999" cy="61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6" t="34360" r="58463"/>
          <a:stretch>
            <a:fillRect/>
          </a:stretch>
        </p:blipFill>
        <p:spPr>
          <a:xfrm>
            <a:off x="5231904" y="3990805"/>
            <a:ext cx="2040906" cy="272925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24" t="35587" r="1901"/>
          <a:stretch>
            <a:fillRect/>
          </a:stretch>
        </p:blipFill>
        <p:spPr>
          <a:xfrm>
            <a:off x="7752184" y="4221088"/>
            <a:ext cx="2593676" cy="238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2024-10-18T08:36:58Z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