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54" r:id="rId4"/>
    <p:sldId id="353" r:id="rId5"/>
    <p:sldId id="350" r:id="rId6"/>
    <p:sldId id="349" r:id="rId7"/>
    <p:sldId id="348" r:id="rId8"/>
    <p:sldId id="355" r:id="rId9"/>
    <p:sldId id="347" r:id="rId10"/>
    <p:sldId id="356" r:id="rId11"/>
    <p:sldId id="346" r:id="rId12"/>
    <p:sldId id="357" r:id="rId13"/>
    <p:sldId id="344" r:id="rId14"/>
    <p:sldId id="343" r:id="rId15"/>
    <p:sldId id="358" r:id="rId16"/>
    <p:sldId id="342" r:id="rId17"/>
    <p:sldId id="341" r:id="rId18"/>
    <p:sldId id="340" r:id="rId19"/>
    <p:sldId id="339" r:id="rId20"/>
    <p:sldId id="360" r:id="rId21"/>
    <p:sldId id="359" r:id="rId22"/>
    <p:sldId id="338" r:id="rId23"/>
    <p:sldId id="361" r:id="rId24"/>
    <p:sldId id="337" r:id="rId25"/>
    <p:sldId id="335" r:id="rId26"/>
    <p:sldId id="334" r:id="rId27"/>
    <p:sldId id="362" r:id="rId28"/>
    <p:sldId id="333" r:id="rId29"/>
    <p:sldId id="332" r:id="rId30"/>
    <p:sldId id="331" r:id="rId31"/>
    <p:sldId id="330" r:id="rId32"/>
    <p:sldId id="363" r:id="rId33"/>
    <p:sldId id="329" r:id="rId34"/>
    <p:sldId id="327" r:id="rId35"/>
    <p:sldId id="366" r:id="rId36"/>
    <p:sldId id="326" r:id="rId37"/>
    <p:sldId id="365" r:id="rId38"/>
    <p:sldId id="325" r:id="rId39"/>
    <p:sldId id="364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2965428"/>
            <a:ext cx="11665296" cy="927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FEC3A-9E22-CF80-351A-5F7539D365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0"/>
          <a:stretch/>
        </p:blipFill>
        <p:spPr>
          <a:xfrm>
            <a:off x="1343472" y="764704"/>
            <a:ext cx="10007253" cy="33477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EB2AC-C7BF-CD60-8140-9FDC225627D8}"/>
              </a:ext>
            </a:extLst>
          </p:cNvPr>
          <p:cNvSpPr/>
          <p:nvPr/>
        </p:nvSpPr>
        <p:spPr bwMode="white">
          <a:xfrm>
            <a:off x="9065272" y="701416"/>
            <a:ext cx="1182551" cy="68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CDE336-E52A-2154-A2BD-EBE1B7CE26B0}"/>
              </a:ext>
            </a:extLst>
          </p:cNvPr>
          <p:cNvSpPr/>
          <p:nvPr/>
        </p:nvSpPr>
        <p:spPr bwMode="white">
          <a:xfrm>
            <a:off x="6082423" y="2674848"/>
            <a:ext cx="378107" cy="31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393941" y="393305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423DF-D750-6DE1-D266-CCD8841B05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/>
        </p:blipFill>
        <p:spPr>
          <a:xfrm>
            <a:off x="1775520" y="548680"/>
            <a:ext cx="9561878" cy="4768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7870F-0720-9E49-568E-E8C9F3AD8E17}"/>
              </a:ext>
            </a:extLst>
          </p:cNvPr>
          <p:cNvSpPr/>
          <p:nvPr/>
        </p:nvSpPr>
        <p:spPr bwMode="white">
          <a:xfrm>
            <a:off x="5159896" y="2060848"/>
            <a:ext cx="5688632" cy="66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59296-AE2A-660E-8BDA-661ECDB603E0}"/>
              </a:ext>
            </a:extLst>
          </p:cNvPr>
          <p:cNvSpPr/>
          <p:nvPr/>
        </p:nvSpPr>
        <p:spPr bwMode="white">
          <a:xfrm>
            <a:off x="2239748" y="2996952"/>
            <a:ext cx="1479987" cy="52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E55442-34A2-B4CF-89FA-BDE00F3D4518}"/>
              </a:ext>
            </a:extLst>
          </p:cNvPr>
          <p:cNvSpPr/>
          <p:nvPr/>
        </p:nvSpPr>
        <p:spPr bwMode="white">
          <a:xfrm>
            <a:off x="2639616" y="4509120"/>
            <a:ext cx="2088232" cy="59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5591944" y="4242037"/>
            <a:ext cx="3323826" cy="25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6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423DF-D750-6DE1-D266-CCD8841B05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1"/>
          <a:stretch/>
        </p:blipFill>
        <p:spPr>
          <a:xfrm>
            <a:off x="1199456" y="604516"/>
            <a:ext cx="10330468" cy="246444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53543F-998D-64DF-77B1-693F87985D26}"/>
              </a:ext>
            </a:extLst>
          </p:cNvPr>
          <p:cNvSpPr/>
          <p:nvPr/>
        </p:nvSpPr>
        <p:spPr bwMode="white">
          <a:xfrm>
            <a:off x="4151784" y="1587567"/>
            <a:ext cx="2063658" cy="52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AE64E65-04E2-1CAC-B8E4-769A28F9DD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09"/>
          <a:stretch/>
        </p:blipFill>
        <p:spPr>
          <a:xfrm>
            <a:off x="2207568" y="2987102"/>
            <a:ext cx="9073008" cy="180282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99567A-852E-B7F1-681A-05FC3AC3947D}"/>
              </a:ext>
            </a:extLst>
          </p:cNvPr>
          <p:cNvSpPr/>
          <p:nvPr/>
        </p:nvSpPr>
        <p:spPr bwMode="white">
          <a:xfrm>
            <a:off x="5303912" y="3122006"/>
            <a:ext cx="6017531" cy="52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50A779-5CB2-DFEB-4949-40BF849A1EEB}"/>
              </a:ext>
            </a:extLst>
          </p:cNvPr>
          <p:cNvSpPr/>
          <p:nvPr/>
        </p:nvSpPr>
        <p:spPr bwMode="white">
          <a:xfrm>
            <a:off x="2186110" y="3942556"/>
            <a:ext cx="1461618" cy="60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393941" y="3870757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8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BA5E3-8D0B-60DB-8ED0-94F0C108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27" y="764704"/>
            <a:ext cx="86633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C015E-9101-3E24-D44F-4B3702E6B70F}"/>
              </a:ext>
            </a:extLst>
          </p:cNvPr>
          <p:cNvSpPr/>
          <p:nvPr/>
        </p:nvSpPr>
        <p:spPr bwMode="white">
          <a:xfrm>
            <a:off x="4705766" y="3138113"/>
            <a:ext cx="1265671" cy="35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8A395-1C57-3DF0-EC0F-31B56A79E633}"/>
              </a:ext>
            </a:extLst>
          </p:cNvPr>
          <p:cNvSpPr/>
          <p:nvPr/>
        </p:nvSpPr>
        <p:spPr bwMode="white">
          <a:xfrm>
            <a:off x="4480273" y="5365914"/>
            <a:ext cx="872876" cy="35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8544272" y="249289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9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12AC4-5167-6963-8C4D-89E70279DC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767408" y="836712"/>
            <a:ext cx="11185014" cy="2961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CE2C5-4068-9696-DB36-3B7835F40F94}"/>
              </a:ext>
            </a:extLst>
          </p:cNvPr>
          <p:cNvSpPr/>
          <p:nvPr/>
        </p:nvSpPr>
        <p:spPr bwMode="white">
          <a:xfrm>
            <a:off x="5763568" y="1997560"/>
            <a:ext cx="5420360" cy="56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91E898-864A-13EC-8BEC-DD7B9E31FFCF}"/>
              </a:ext>
            </a:extLst>
          </p:cNvPr>
          <p:cNvSpPr/>
          <p:nvPr/>
        </p:nvSpPr>
        <p:spPr bwMode="white">
          <a:xfrm>
            <a:off x="1875579" y="3046615"/>
            <a:ext cx="1295996" cy="49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675582" y="3385257"/>
            <a:ext cx="3796682" cy="294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12AC4-5167-6963-8C4D-89E70279DC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623392" y="836712"/>
            <a:ext cx="11185014" cy="29069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1C12D5-CF08-0F0B-C9C1-12F11284F764}"/>
              </a:ext>
            </a:extLst>
          </p:cNvPr>
          <p:cNvSpPr/>
          <p:nvPr/>
        </p:nvSpPr>
        <p:spPr bwMode="white">
          <a:xfrm>
            <a:off x="4343168" y="1844824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6AC19C-58C4-30B9-8017-FBC7A78A055F}"/>
              </a:ext>
            </a:extLst>
          </p:cNvPr>
          <p:cNvSpPr/>
          <p:nvPr/>
        </p:nvSpPr>
        <p:spPr bwMode="white">
          <a:xfrm>
            <a:off x="1712780" y="2963144"/>
            <a:ext cx="2967644" cy="49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747590" y="3647150"/>
            <a:ext cx="3652666" cy="283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2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ECDD3-3FF6-422F-5F76-8825EA1E9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6981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AD6C0-B3BF-780C-5B9B-8A24AFC1E921}"/>
              </a:ext>
            </a:extLst>
          </p:cNvPr>
          <p:cNvSpPr/>
          <p:nvPr/>
        </p:nvSpPr>
        <p:spPr bwMode="white">
          <a:xfrm>
            <a:off x="2900002" y="1628800"/>
            <a:ext cx="5644269" cy="5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391048-C004-B752-122B-2AF4E037877B}"/>
              </a:ext>
            </a:extLst>
          </p:cNvPr>
          <p:cNvSpPr/>
          <p:nvPr/>
        </p:nvSpPr>
        <p:spPr bwMode="white">
          <a:xfrm>
            <a:off x="1180284" y="2505600"/>
            <a:ext cx="1870823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FDE442-2E05-4DEF-B2B1-2DAB8EB3450F}"/>
              </a:ext>
            </a:extLst>
          </p:cNvPr>
          <p:cNvSpPr/>
          <p:nvPr/>
        </p:nvSpPr>
        <p:spPr bwMode="white">
          <a:xfrm>
            <a:off x="1604817" y="3988799"/>
            <a:ext cx="827479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D0FE98-9FA9-03A4-92B9-9EBA0E9C383F}"/>
              </a:ext>
            </a:extLst>
          </p:cNvPr>
          <p:cNvSpPr/>
          <p:nvPr/>
        </p:nvSpPr>
        <p:spPr bwMode="white">
          <a:xfrm>
            <a:off x="5051450" y="3988799"/>
            <a:ext cx="1259208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51805D-B55B-2403-F028-BCD73D91829A}"/>
              </a:ext>
            </a:extLst>
          </p:cNvPr>
          <p:cNvSpPr/>
          <p:nvPr/>
        </p:nvSpPr>
        <p:spPr bwMode="white">
          <a:xfrm>
            <a:off x="5073037" y="4723200"/>
            <a:ext cx="166215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57D706-89DA-17DA-4ACE-86F9CA2F9A34}"/>
              </a:ext>
            </a:extLst>
          </p:cNvPr>
          <p:cNvSpPr/>
          <p:nvPr/>
        </p:nvSpPr>
        <p:spPr bwMode="white">
          <a:xfrm>
            <a:off x="2036546" y="6192000"/>
            <a:ext cx="1669350" cy="3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8544272" y="249289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5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2D743-6A13-01FB-2326-F5AF39591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949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3F78E-8348-7081-C06C-09BC6A4F35FE}"/>
              </a:ext>
            </a:extLst>
          </p:cNvPr>
          <p:cNvSpPr/>
          <p:nvPr/>
        </p:nvSpPr>
        <p:spPr bwMode="white">
          <a:xfrm>
            <a:off x="5842690" y="2588054"/>
            <a:ext cx="890663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1C892C-83D4-8876-21EF-4CA2101B41FD}"/>
              </a:ext>
            </a:extLst>
          </p:cNvPr>
          <p:cNvSpPr/>
          <p:nvPr/>
        </p:nvSpPr>
        <p:spPr bwMode="white">
          <a:xfrm>
            <a:off x="6032504" y="4831486"/>
            <a:ext cx="649745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F8CE62-34B6-B4A9-7965-C9EFA6529855}"/>
              </a:ext>
            </a:extLst>
          </p:cNvPr>
          <p:cNvSpPr/>
          <p:nvPr/>
        </p:nvSpPr>
        <p:spPr bwMode="white">
          <a:xfrm>
            <a:off x="3935760" y="5431409"/>
            <a:ext cx="1581684" cy="51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8544272" y="249289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0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70C93-0121-4399-F62B-9BA8B9810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BEDCB-B0E2-9E0D-10DD-BC4B7366F97D}"/>
              </a:ext>
            </a:extLst>
          </p:cNvPr>
          <p:cNvSpPr/>
          <p:nvPr/>
        </p:nvSpPr>
        <p:spPr bwMode="white">
          <a:xfrm>
            <a:off x="2578488" y="2204506"/>
            <a:ext cx="1114005" cy="5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F1F7F-F517-ABA6-81D0-EE14E51C3574}"/>
              </a:ext>
            </a:extLst>
          </p:cNvPr>
          <p:cNvSpPr/>
          <p:nvPr/>
        </p:nvSpPr>
        <p:spPr bwMode="white">
          <a:xfrm>
            <a:off x="8034256" y="3242398"/>
            <a:ext cx="847405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617489" y="3879672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C7866-D884-BD03-9E22-5B8F12CC82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23"/>
          <a:stretch/>
        </p:blipFill>
        <p:spPr>
          <a:xfrm>
            <a:off x="1127448" y="764704"/>
            <a:ext cx="10512808" cy="2592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D69DE0-9CDD-510D-1AAF-DFBD89E1CB71}"/>
              </a:ext>
            </a:extLst>
          </p:cNvPr>
          <p:cNvSpPr/>
          <p:nvPr/>
        </p:nvSpPr>
        <p:spPr bwMode="white">
          <a:xfrm>
            <a:off x="8544272" y="1700808"/>
            <a:ext cx="2232248" cy="50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B51B4-C2D3-1986-091A-4C2E87860893}"/>
              </a:ext>
            </a:extLst>
          </p:cNvPr>
          <p:cNvSpPr/>
          <p:nvPr/>
        </p:nvSpPr>
        <p:spPr bwMode="white">
          <a:xfrm>
            <a:off x="2063552" y="2564904"/>
            <a:ext cx="576064" cy="56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681793" y="321297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67097-CB9E-521A-5E70-A88EC53D3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548680"/>
            <a:ext cx="11340000" cy="4133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F378C-E751-32F4-BC2A-683B57085FDE}"/>
              </a:ext>
            </a:extLst>
          </p:cNvPr>
          <p:cNvSpPr/>
          <p:nvPr/>
        </p:nvSpPr>
        <p:spPr bwMode="white">
          <a:xfrm>
            <a:off x="10504226" y="3958583"/>
            <a:ext cx="34277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EDED07-3FA9-3E50-514E-71DC330EA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551384" y="4509120"/>
            <a:ext cx="5663992" cy="229748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C6E4814-100C-9111-7981-8C40343F2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6454080" y="4482614"/>
            <a:ext cx="4826496" cy="2229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C7866-D884-BD03-9E22-5B8F12CC82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7" b="33586"/>
          <a:stretch/>
        </p:blipFill>
        <p:spPr>
          <a:xfrm>
            <a:off x="1127448" y="980728"/>
            <a:ext cx="10512808" cy="261273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DB8051-65E3-2B61-077B-CFEEBD3EDFA5}"/>
              </a:ext>
            </a:extLst>
          </p:cNvPr>
          <p:cNvSpPr/>
          <p:nvPr/>
        </p:nvSpPr>
        <p:spPr bwMode="white">
          <a:xfrm>
            <a:off x="9336360" y="1988840"/>
            <a:ext cx="1584176" cy="54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DB0693-EE32-E659-7166-6F5CB37AA27A}"/>
              </a:ext>
            </a:extLst>
          </p:cNvPr>
          <p:cNvSpPr/>
          <p:nvPr/>
        </p:nvSpPr>
        <p:spPr bwMode="white">
          <a:xfrm>
            <a:off x="2044132" y="2852936"/>
            <a:ext cx="667491" cy="53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799856" y="3353766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00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C7866-D884-BD03-9E22-5B8F12CC82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/>
        </p:blipFill>
        <p:spPr>
          <a:xfrm>
            <a:off x="1221824" y="806253"/>
            <a:ext cx="9986744" cy="250054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09C27A-AEBD-BDBB-2081-1DD90B68E3EA}"/>
              </a:ext>
            </a:extLst>
          </p:cNvPr>
          <p:cNvSpPr/>
          <p:nvPr/>
        </p:nvSpPr>
        <p:spPr bwMode="white">
          <a:xfrm>
            <a:off x="6384032" y="2492896"/>
            <a:ext cx="2664296" cy="59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727848" y="3357938"/>
            <a:ext cx="3652666" cy="283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0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A65AB-1247-9B34-7F53-7C92E64C94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/>
        </p:blipFill>
        <p:spPr>
          <a:xfrm>
            <a:off x="983432" y="692696"/>
            <a:ext cx="10722208" cy="3648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75EB1-3EC3-DA39-04B9-B312890809E1}"/>
              </a:ext>
            </a:extLst>
          </p:cNvPr>
          <p:cNvSpPr/>
          <p:nvPr/>
        </p:nvSpPr>
        <p:spPr bwMode="white">
          <a:xfrm>
            <a:off x="2999656" y="3429000"/>
            <a:ext cx="864096" cy="6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7032104" y="3389162"/>
            <a:ext cx="3692150" cy="286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1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A65AB-1247-9B34-7F53-7C92E64C94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/>
        </p:blipFill>
        <p:spPr>
          <a:xfrm>
            <a:off x="19665" y="1412776"/>
            <a:ext cx="10578192" cy="4205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7987950" y="1820318"/>
            <a:ext cx="3652666" cy="283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3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3DFB5-671A-5AD5-03B5-6AD5FABBD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8802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13ED7-04D7-37DA-FE15-8708966D81AA}"/>
              </a:ext>
            </a:extLst>
          </p:cNvPr>
          <p:cNvSpPr/>
          <p:nvPr/>
        </p:nvSpPr>
        <p:spPr bwMode="white">
          <a:xfrm>
            <a:off x="7951293" y="1697794"/>
            <a:ext cx="288226" cy="3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FA0B2C6-4A11-2D9F-0F6B-F0CEAAC284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8" r="59578"/>
          <a:stretch/>
        </p:blipFill>
        <p:spPr>
          <a:xfrm>
            <a:off x="8832304" y="2276872"/>
            <a:ext cx="3238594" cy="348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6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E32E1-CE7B-AF4F-C723-25962BCB77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23"/>
          <a:stretch/>
        </p:blipFill>
        <p:spPr>
          <a:xfrm>
            <a:off x="516640" y="764704"/>
            <a:ext cx="11340000" cy="2889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7ECD9-A69A-BA6E-F42E-824E5AC3E232}"/>
              </a:ext>
            </a:extLst>
          </p:cNvPr>
          <p:cNvSpPr/>
          <p:nvPr/>
        </p:nvSpPr>
        <p:spPr bwMode="white">
          <a:xfrm>
            <a:off x="10466514" y="2959896"/>
            <a:ext cx="428463" cy="39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A0B2C6-4A11-2D9F-0F6B-F0CEAAC284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6874" b="-2135"/>
          <a:stretch/>
        </p:blipFill>
        <p:spPr>
          <a:xfrm>
            <a:off x="4295800" y="2693623"/>
            <a:ext cx="4032448" cy="40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0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292F6-59FC-A9A9-DF79-36A0833F50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8" b="58128"/>
          <a:stretch/>
        </p:blipFill>
        <p:spPr>
          <a:xfrm>
            <a:off x="911424" y="2780928"/>
            <a:ext cx="11036248" cy="1855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4E32E1-CE7B-AF4F-C723-25962BCB77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23"/>
          <a:stretch/>
        </p:blipFill>
        <p:spPr>
          <a:xfrm>
            <a:off x="360000" y="1180116"/>
            <a:ext cx="11340000" cy="7249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23292F6-59FC-A9A9-DF79-36A0833F50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75"/>
          <a:stretch/>
        </p:blipFill>
        <p:spPr>
          <a:xfrm>
            <a:off x="911424" y="1968865"/>
            <a:ext cx="10886338" cy="81206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A0B2C6-4A11-2D9F-0F6B-F0CEAAC284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6874" b="-2135"/>
          <a:stretch/>
        </p:blipFill>
        <p:spPr>
          <a:xfrm>
            <a:off x="7392144" y="3445064"/>
            <a:ext cx="3168352" cy="317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292F6-59FC-A9A9-DF79-36A0833F50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/>
        </p:blipFill>
        <p:spPr>
          <a:xfrm>
            <a:off x="1055440" y="980728"/>
            <a:ext cx="10597470" cy="35913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A0B2C6-4A11-2D9F-0F6B-F0CEAAC284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6874" b="-2135"/>
          <a:stretch/>
        </p:blipFill>
        <p:spPr>
          <a:xfrm>
            <a:off x="6888088" y="3451714"/>
            <a:ext cx="3168352" cy="317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07D7E-3BEE-0DEF-828F-66445AB4A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39" y="691749"/>
            <a:ext cx="10081122" cy="6013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C2D38D-A7FC-A183-CAF2-7E5947F6F410}"/>
              </a:ext>
            </a:extLst>
          </p:cNvPr>
          <p:cNvSpPr/>
          <p:nvPr/>
        </p:nvSpPr>
        <p:spPr bwMode="white">
          <a:xfrm>
            <a:off x="9940588" y="1772816"/>
            <a:ext cx="547900" cy="45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857A2-9343-D99F-022A-40E39CCC9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40310"/>
            <a:ext cx="11340000" cy="397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5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C874E-A421-D953-C035-BE8F64EED7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/>
        </p:blipFill>
        <p:spPr>
          <a:xfrm>
            <a:off x="1271464" y="1624872"/>
            <a:ext cx="9937104" cy="374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AF504-1F81-F78F-1454-C7C9979BA2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548680"/>
            <a:ext cx="8064896" cy="6189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E1891-DC47-E6C3-83D6-4B51745C8177}"/>
              </a:ext>
            </a:extLst>
          </p:cNvPr>
          <p:cNvSpPr/>
          <p:nvPr/>
        </p:nvSpPr>
        <p:spPr bwMode="white">
          <a:xfrm>
            <a:off x="3863752" y="5589240"/>
            <a:ext cx="5616624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3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53A52-22CE-3171-C631-CD74B92452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83"/>
          <a:stretch/>
        </p:blipFill>
        <p:spPr>
          <a:xfrm>
            <a:off x="1055440" y="541932"/>
            <a:ext cx="10873596" cy="2903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961FE-7C77-11BD-BFF0-08CA4ECF3CFA}"/>
              </a:ext>
            </a:extLst>
          </p:cNvPr>
          <p:cNvSpPr/>
          <p:nvPr/>
        </p:nvSpPr>
        <p:spPr bwMode="white">
          <a:xfrm>
            <a:off x="3359696" y="2564904"/>
            <a:ext cx="720080" cy="64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A8AF504-1F81-F78F-1454-C7C9979BA2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4" t="33737" b="18566"/>
          <a:stretch/>
        </p:blipFill>
        <p:spPr>
          <a:xfrm>
            <a:off x="4007768" y="3204938"/>
            <a:ext cx="41764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53A52-22CE-3171-C631-CD74B92452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/>
        </p:blipFill>
        <p:spPr>
          <a:xfrm>
            <a:off x="1249124" y="725988"/>
            <a:ext cx="10391492" cy="4264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FD0038-2832-F8FE-AD5E-98066315B65C}"/>
              </a:ext>
            </a:extLst>
          </p:cNvPr>
          <p:cNvSpPr/>
          <p:nvPr/>
        </p:nvSpPr>
        <p:spPr bwMode="white">
          <a:xfrm>
            <a:off x="5473513" y="2647247"/>
            <a:ext cx="2591172" cy="4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AFFE67-9A06-76D7-3E79-F9685F377EE8}"/>
              </a:ext>
            </a:extLst>
          </p:cNvPr>
          <p:cNvSpPr/>
          <p:nvPr/>
        </p:nvSpPr>
        <p:spPr bwMode="white">
          <a:xfrm>
            <a:off x="7896200" y="3284984"/>
            <a:ext cx="2448272" cy="74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A8AF504-1F81-F78F-1454-C7C9979BA2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4" t="33737" b="18566"/>
          <a:stretch/>
        </p:blipFill>
        <p:spPr>
          <a:xfrm>
            <a:off x="4367808" y="4000693"/>
            <a:ext cx="3888432" cy="274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8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B4729-FD8E-FF35-6391-64530F017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575" y="764704"/>
            <a:ext cx="92759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ECBC4-856F-A26B-EE5D-7546313715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74"/>
          <a:stretch/>
        </p:blipFill>
        <p:spPr>
          <a:xfrm>
            <a:off x="695400" y="908720"/>
            <a:ext cx="11340000" cy="302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34B12-13D6-3F6A-C3C0-8E45CD925272}"/>
              </a:ext>
            </a:extLst>
          </p:cNvPr>
          <p:cNvSpPr/>
          <p:nvPr/>
        </p:nvSpPr>
        <p:spPr bwMode="white">
          <a:xfrm>
            <a:off x="2018876" y="3262298"/>
            <a:ext cx="1152090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47B4729-FD8E-FF35-6391-64530F0175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" t="30678" r="49683" b="602"/>
          <a:stretch/>
        </p:blipFill>
        <p:spPr>
          <a:xfrm>
            <a:off x="4523418" y="3261879"/>
            <a:ext cx="3145164" cy="298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93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ECBC4-856F-A26B-EE5D-7546313715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4"/>
          <a:stretch/>
        </p:blipFill>
        <p:spPr>
          <a:xfrm>
            <a:off x="732664" y="1340768"/>
            <a:ext cx="11340000" cy="185325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0EDAD-294D-8626-8B07-C9BA1490C84E}"/>
              </a:ext>
            </a:extLst>
          </p:cNvPr>
          <p:cNvSpPr/>
          <p:nvPr/>
        </p:nvSpPr>
        <p:spPr bwMode="white">
          <a:xfrm>
            <a:off x="5303912" y="2361442"/>
            <a:ext cx="2274645" cy="63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47B4729-FD8E-FF35-6391-64530F0175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" t="30678" r="49683" b="602"/>
          <a:stretch/>
        </p:blipFill>
        <p:spPr>
          <a:xfrm>
            <a:off x="4433393" y="3252070"/>
            <a:ext cx="3145164" cy="298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0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4031A-01CB-E52D-A500-6B834D540B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/>
        </p:blipFill>
        <p:spPr>
          <a:xfrm>
            <a:off x="1271464" y="620688"/>
            <a:ext cx="10212412" cy="4431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2BCC71-45AA-BC67-7832-40C3A973DC7D}"/>
              </a:ext>
            </a:extLst>
          </p:cNvPr>
          <p:cNvSpPr/>
          <p:nvPr/>
        </p:nvSpPr>
        <p:spPr bwMode="white">
          <a:xfrm>
            <a:off x="7824192" y="3429000"/>
            <a:ext cx="1512168" cy="6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47B4729-FD8E-FF35-6391-64530F0175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5" t="60130"/>
          <a:stretch/>
        </p:blipFill>
        <p:spPr>
          <a:xfrm>
            <a:off x="7104112" y="4409107"/>
            <a:ext cx="4752528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7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4031A-01CB-E52D-A500-6B834D540B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/>
        </p:blipFill>
        <p:spPr>
          <a:xfrm>
            <a:off x="1271464" y="692696"/>
            <a:ext cx="10188580" cy="25909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01BC5-CB9E-B75D-30AA-0D23579121F5}"/>
              </a:ext>
            </a:extLst>
          </p:cNvPr>
          <p:cNvSpPr/>
          <p:nvPr/>
        </p:nvSpPr>
        <p:spPr bwMode="white">
          <a:xfrm>
            <a:off x="8760296" y="1772816"/>
            <a:ext cx="1440160" cy="5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B480E7-7EA0-001C-4147-7CF24AC225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" r="41110"/>
          <a:stretch/>
        </p:blipFill>
        <p:spPr>
          <a:xfrm>
            <a:off x="3655813" y="3289610"/>
            <a:ext cx="4880374" cy="330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8F0A0-4B67-3973-9A08-016F4A461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/>
        </p:blipFill>
        <p:spPr>
          <a:xfrm>
            <a:off x="1199456" y="620688"/>
            <a:ext cx="10209352" cy="3607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F5ABB-D69F-F61C-FCA3-FCCF323A46E7}"/>
              </a:ext>
            </a:extLst>
          </p:cNvPr>
          <p:cNvSpPr/>
          <p:nvPr/>
        </p:nvSpPr>
        <p:spPr bwMode="white">
          <a:xfrm>
            <a:off x="6960096" y="2636912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B480E7-7EA0-001C-4147-7CF24AC225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" r="41110"/>
          <a:stretch/>
        </p:blipFill>
        <p:spPr>
          <a:xfrm>
            <a:off x="4583832" y="3398513"/>
            <a:ext cx="4880374" cy="330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0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8F0A0-4B67-3973-9A08-016F4A461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 r="6938"/>
          <a:stretch/>
        </p:blipFill>
        <p:spPr>
          <a:xfrm>
            <a:off x="1518898" y="548680"/>
            <a:ext cx="9154204" cy="34110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F27714-CFEB-1DB7-FFF6-080010146CDB}"/>
              </a:ext>
            </a:extLst>
          </p:cNvPr>
          <p:cNvSpPr/>
          <p:nvPr/>
        </p:nvSpPr>
        <p:spPr bwMode="white">
          <a:xfrm>
            <a:off x="5550894" y="3068960"/>
            <a:ext cx="1090212" cy="7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1B480E7-7EA0-001C-4147-7CF24AC225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7" t="3601" r="13208"/>
          <a:stretch/>
        </p:blipFill>
        <p:spPr>
          <a:xfrm>
            <a:off x="2639617" y="3847130"/>
            <a:ext cx="6696742" cy="302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7EF24-B37E-27F4-F84B-5C97B7E88E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7"/>
          <a:stretch/>
        </p:blipFill>
        <p:spPr>
          <a:xfrm>
            <a:off x="516640" y="764704"/>
            <a:ext cx="11340000" cy="3672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C3C2E-00E0-52F1-4275-067C485AD267}"/>
              </a:ext>
            </a:extLst>
          </p:cNvPr>
          <p:cNvSpPr/>
          <p:nvPr/>
        </p:nvSpPr>
        <p:spPr bwMode="white">
          <a:xfrm>
            <a:off x="10628378" y="3778599"/>
            <a:ext cx="371335" cy="41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A2FDB2-9860-27BF-F8DC-B655A05262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1" r="9414"/>
          <a:stretch/>
        </p:blipFill>
        <p:spPr>
          <a:xfrm>
            <a:off x="546097" y="4502472"/>
            <a:ext cx="5391740" cy="191362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61C07E1-50E8-0B37-1D8D-9A3AC078E7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6096000" y="4232588"/>
            <a:ext cx="5209216" cy="245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0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C5545-3968-37D2-B510-75804EB9FC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/>
          <a:stretch/>
        </p:blipFill>
        <p:spPr>
          <a:xfrm>
            <a:off x="1487488" y="1484784"/>
            <a:ext cx="9505056" cy="385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4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649072" cy="609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5A9F2-1FFB-3C2D-C120-71497D512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1631504" y="860424"/>
            <a:ext cx="9370052" cy="3936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5F132-715D-1F19-A758-2CCED35E62FB}"/>
              </a:ext>
            </a:extLst>
          </p:cNvPr>
          <p:cNvSpPr/>
          <p:nvPr/>
        </p:nvSpPr>
        <p:spPr bwMode="white">
          <a:xfrm>
            <a:off x="7320136" y="2588616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DC9C6-80D8-DEC7-1045-3BD765AE70A7}"/>
              </a:ext>
            </a:extLst>
          </p:cNvPr>
          <p:cNvSpPr/>
          <p:nvPr/>
        </p:nvSpPr>
        <p:spPr bwMode="white">
          <a:xfrm>
            <a:off x="5375920" y="4028776"/>
            <a:ext cx="504056" cy="53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8256240" y="3890195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4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5A9F2-1FFB-3C2D-C120-71497D512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983432" y="692696"/>
            <a:ext cx="10369152" cy="42769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9FBB3-DCFF-17E7-E7DF-80FF4B6F15A9}"/>
              </a:ext>
            </a:extLst>
          </p:cNvPr>
          <p:cNvSpPr/>
          <p:nvPr/>
        </p:nvSpPr>
        <p:spPr bwMode="white">
          <a:xfrm>
            <a:off x="6229572" y="692696"/>
            <a:ext cx="4258916" cy="69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F27F3E-8779-8599-22B0-1F7CCC499466}"/>
              </a:ext>
            </a:extLst>
          </p:cNvPr>
          <p:cNvSpPr/>
          <p:nvPr/>
        </p:nvSpPr>
        <p:spPr bwMode="white">
          <a:xfrm>
            <a:off x="1668230" y="1700808"/>
            <a:ext cx="6083954" cy="56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16B02E-2F3B-0CA3-50A3-59D274F51552}"/>
              </a:ext>
            </a:extLst>
          </p:cNvPr>
          <p:cNvSpPr/>
          <p:nvPr/>
        </p:nvSpPr>
        <p:spPr bwMode="white">
          <a:xfrm>
            <a:off x="7753366" y="2571771"/>
            <a:ext cx="1006930" cy="50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ED6A51-ADBA-8649-5AC5-730C2F3F1F77}"/>
              </a:ext>
            </a:extLst>
          </p:cNvPr>
          <p:cNvSpPr/>
          <p:nvPr/>
        </p:nvSpPr>
        <p:spPr bwMode="white">
          <a:xfrm>
            <a:off x="4223792" y="4293096"/>
            <a:ext cx="2676706" cy="48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7752184" y="3957935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FEC3A-9E22-CF80-351A-5F7539D365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1"/>
          <a:stretch/>
        </p:blipFill>
        <p:spPr>
          <a:xfrm>
            <a:off x="1415480" y="943837"/>
            <a:ext cx="10007253" cy="2520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484E1-CBC3-61E9-4A16-43D15896DA37}"/>
              </a:ext>
            </a:extLst>
          </p:cNvPr>
          <p:cNvSpPr/>
          <p:nvPr/>
        </p:nvSpPr>
        <p:spPr bwMode="white">
          <a:xfrm>
            <a:off x="2642228" y="2680749"/>
            <a:ext cx="1052867" cy="54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CBE4948-1DC9-A0D8-A057-33DD2616A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41321" r="24627"/>
          <a:stretch/>
        </p:blipFill>
        <p:spPr>
          <a:xfrm>
            <a:off x="4393941" y="3531062"/>
            <a:ext cx="3404118" cy="26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3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2024-10-18T03:12:41Z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