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8" r:id="rId3"/>
    <p:sldId id="336" r:id="rId4"/>
    <p:sldId id="335" r:id="rId5"/>
    <p:sldId id="333" r:id="rId6"/>
    <p:sldId id="332" r:id="rId7"/>
    <p:sldId id="330" r:id="rId8"/>
    <p:sldId id="329" r:id="rId9"/>
    <p:sldId id="328" r:id="rId10"/>
    <p:sldId id="326" r:id="rId11"/>
    <p:sldId id="339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91117"/>
            <a:ext cx="12192000" cy="1075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7F017-46F7-4770-2E02-98FACC61CC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82"/>
          <a:stretch/>
        </p:blipFill>
        <p:spPr>
          <a:xfrm>
            <a:off x="1055440" y="1196752"/>
            <a:ext cx="10511110" cy="1690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1DA7D-E3D9-90A3-0DCD-B01584D81734}"/>
              </a:ext>
            </a:extLst>
          </p:cNvPr>
          <p:cNvSpPr/>
          <p:nvPr/>
        </p:nvSpPr>
        <p:spPr bwMode="white">
          <a:xfrm>
            <a:off x="8112224" y="1124744"/>
            <a:ext cx="936104" cy="64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5AB4C-D698-8CC7-6524-FDCC847DB183}"/>
              </a:ext>
            </a:extLst>
          </p:cNvPr>
          <p:cNvSpPr/>
          <p:nvPr/>
        </p:nvSpPr>
        <p:spPr bwMode="white">
          <a:xfrm>
            <a:off x="5402496" y="1988840"/>
            <a:ext cx="14135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645CAFAE-C599-A606-FE2D-21EEF8948D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959022"/>
            <a:ext cx="7068800" cy="342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8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7F017-46F7-4770-2E02-98FACC61CC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/>
        </p:blipFill>
        <p:spPr>
          <a:xfrm>
            <a:off x="1631505" y="620688"/>
            <a:ext cx="9169802" cy="42845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7FB53-A026-25F1-5B64-F4CE8CC10920}"/>
              </a:ext>
            </a:extLst>
          </p:cNvPr>
          <p:cNvSpPr/>
          <p:nvPr/>
        </p:nvSpPr>
        <p:spPr bwMode="white">
          <a:xfrm>
            <a:off x="2654827" y="3573016"/>
            <a:ext cx="7520989" cy="51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04C782-7978-748D-A4C1-966D5F903F63}"/>
              </a:ext>
            </a:extLst>
          </p:cNvPr>
          <p:cNvSpPr/>
          <p:nvPr/>
        </p:nvSpPr>
        <p:spPr bwMode="white">
          <a:xfrm>
            <a:off x="2207569" y="4293096"/>
            <a:ext cx="884018" cy="5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5CAFAE-C599-A606-FE2D-21EEF8948D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218" y="4085660"/>
            <a:ext cx="5725214" cy="27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0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ECC74-47DF-94BA-031A-6D237ACFA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6714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6EFEF-098F-503B-C4C3-808B6FE122A0}"/>
              </a:ext>
            </a:extLst>
          </p:cNvPr>
          <p:cNvSpPr/>
          <p:nvPr/>
        </p:nvSpPr>
        <p:spPr bwMode="white">
          <a:xfrm>
            <a:off x="3868904" y="1913409"/>
            <a:ext cx="367363" cy="35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7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9D884-CC95-3A9C-365F-D2608E933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6672"/>
            <a:ext cx="10657184" cy="34491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20C84-892E-7D66-56D0-89E9D724222B}"/>
              </a:ext>
            </a:extLst>
          </p:cNvPr>
          <p:cNvSpPr/>
          <p:nvPr/>
        </p:nvSpPr>
        <p:spPr bwMode="white">
          <a:xfrm>
            <a:off x="10272464" y="328498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0DD612-E0B6-323C-894F-4ABA9324AF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/>
        </p:blipFill>
        <p:spPr>
          <a:xfrm>
            <a:off x="4367808" y="3717032"/>
            <a:ext cx="4489136" cy="30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8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47E50-A973-1DD7-4700-B2D451363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72816"/>
            <a:ext cx="11340000" cy="358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9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6C851-507E-ED8E-AAA1-6CDC55EEF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85379"/>
            <a:ext cx="11340000" cy="2865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F6C79-45A8-03DD-7AD8-5DBAB8539F93}"/>
              </a:ext>
            </a:extLst>
          </p:cNvPr>
          <p:cNvSpPr/>
          <p:nvPr/>
        </p:nvSpPr>
        <p:spPr bwMode="white">
          <a:xfrm>
            <a:off x="10537738" y="2725119"/>
            <a:ext cx="380856" cy="40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44FEAB-B56D-8854-5C22-DEB79D5B0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925719"/>
            <a:ext cx="9467792" cy="382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6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70D0B-D1CA-D00B-87D1-0EE0B8640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84784"/>
            <a:ext cx="11340000" cy="35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3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E3159-C144-7726-2979-7A312914B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44968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0F23AE-76FD-87BF-0DEF-8F4B3841D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005064"/>
            <a:ext cx="7212816" cy="275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7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22A26-4308-8DFC-0D95-AFB7319CE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623509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A299A-69C4-2855-4558-D560222D994F}"/>
              </a:ext>
            </a:extLst>
          </p:cNvPr>
          <p:cNvSpPr/>
          <p:nvPr/>
        </p:nvSpPr>
        <p:spPr bwMode="white">
          <a:xfrm>
            <a:off x="6075370" y="947669"/>
            <a:ext cx="590327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6DFEC-3731-E161-0CC2-64EF342F12E3}"/>
              </a:ext>
            </a:extLst>
          </p:cNvPr>
          <p:cNvSpPr/>
          <p:nvPr/>
        </p:nvSpPr>
        <p:spPr bwMode="white">
          <a:xfrm>
            <a:off x="8836579" y="1843879"/>
            <a:ext cx="676020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21EEC1-2B98-065A-3C5C-D22503646F26}"/>
              </a:ext>
            </a:extLst>
          </p:cNvPr>
          <p:cNvSpPr/>
          <p:nvPr/>
        </p:nvSpPr>
        <p:spPr bwMode="white">
          <a:xfrm>
            <a:off x="6722826" y="3429001"/>
            <a:ext cx="9946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0F23AE-76FD-87BF-0DEF-8F4B3841D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77073"/>
            <a:ext cx="7212816" cy="275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8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CB75D-3160-BAB4-B049-B2D93BD18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545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8095A-A2DA-287D-C25E-A3F9EC9BA6B4}"/>
              </a:ext>
            </a:extLst>
          </p:cNvPr>
          <p:cNvSpPr/>
          <p:nvPr/>
        </p:nvSpPr>
        <p:spPr bwMode="white">
          <a:xfrm>
            <a:off x="8939746" y="1903952"/>
            <a:ext cx="571284" cy="5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8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87934-518C-5576-EB4D-32949D108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9793088" cy="30499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5CAFAE-C599-A606-FE2D-21EEF8948D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640" y="3400529"/>
            <a:ext cx="7068800" cy="342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5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