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1" r:id="rId7"/>
    <p:sldId id="340" r:id="rId8"/>
    <p:sldId id="338" r:id="rId9"/>
    <p:sldId id="337" r:id="rId10"/>
    <p:sldId id="336" r:id="rId12"/>
    <p:sldId id="345" r:id="rId13"/>
    <p:sldId id="348" r:id="rId14"/>
    <p:sldId id="347" r:id="rId15"/>
    <p:sldId id="334" r:id="rId16"/>
    <p:sldId id="333" r:id="rId17"/>
    <p:sldId id="349" r:id="rId18"/>
    <p:sldId id="332" r:id="rId19"/>
    <p:sldId id="350" r:id="rId20"/>
    <p:sldId id="330" r:id="rId21"/>
    <p:sldId id="351" r:id="rId22"/>
    <p:sldId id="327" r:id="rId23"/>
    <p:sldId id="352" r:id="rId24"/>
    <p:sldId id="353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2908119"/>
            <a:ext cx="12097344" cy="1041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85"/>
          <a:stretch>
            <a:fillRect/>
          </a:stretch>
        </p:blipFill>
        <p:spPr>
          <a:xfrm>
            <a:off x="274404" y="898050"/>
            <a:ext cx="11309168" cy="180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6058" y="1906162"/>
            <a:ext cx="398242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45" b="89603"/>
          <a:stretch>
            <a:fillRect/>
          </a:stretch>
        </p:blipFill>
        <p:spPr>
          <a:xfrm>
            <a:off x="1055440" y="2842266"/>
            <a:ext cx="3979390" cy="802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35560" y="2842266"/>
            <a:ext cx="2088232" cy="6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b="59313"/>
          <a:stretch>
            <a:fillRect/>
          </a:stretch>
        </p:blipFill>
        <p:spPr>
          <a:xfrm>
            <a:off x="3827748" y="3452033"/>
            <a:ext cx="4536504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3" b="49539"/>
          <a:stretch>
            <a:fillRect/>
          </a:stretch>
        </p:blipFill>
        <p:spPr>
          <a:xfrm>
            <a:off x="1415480" y="836712"/>
            <a:ext cx="9789330" cy="306959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b="59313"/>
          <a:stretch>
            <a:fillRect/>
          </a:stretch>
        </p:blipFill>
        <p:spPr>
          <a:xfrm>
            <a:off x="3827748" y="3789040"/>
            <a:ext cx="4536504" cy="288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2276872"/>
            <a:ext cx="5472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3140968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1057319" y="836712"/>
            <a:ext cx="10077362" cy="398640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b="59313"/>
          <a:stretch>
            <a:fillRect/>
          </a:stretch>
        </p:blipFill>
        <p:spPr>
          <a:xfrm>
            <a:off x="6456040" y="3861048"/>
            <a:ext cx="4536504" cy="288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4785" y="1700808"/>
            <a:ext cx="638370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2493010"/>
            <a:ext cx="90068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3321050"/>
            <a:ext cx="88620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4095418"/>
            <a:ext cx="4608512" cy="52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810" y="693924"/>
            <a:ext cx="7961606" cy="615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1415480" y="692696"/>
            <a:ext cx="9565078" cy="3769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2420888"/>
            <a:ext cx="576064" cy="4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3130281"/>
            <a:ext cx="1898144" cy="45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35"/>
          <a:stretch>
            <a:fillRect/>
          </a:stretch>
        </p:blipFill>
        <p:spPr>
          <a:xfrm>
            <a:off x="2115197" y="4293096"/>
            <a:ext cx="7961606" cy="2416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487488" y="836712"/>
            <a:ext cx="9614358" cy="30543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52384" y="2564904"/>
            <a:ext cx="648072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35"/>
          <a:stretch>
            <a:fillRect/>
          </a:stretch>
        </p:blipFill>
        <p:spPr>
          <a:xfrm>
            <a:off x="2115197" y="4077072"/>
            <a:ext cx="7961606" cy="2416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>
            <a:fillRect/>
          </a:stretch>
        </p:blipFill>
        <p:spPr>
          <a:xfrm>
            <a:off x="1487488" y="620688"/>
            <a:ext cx="9217024" cy="4422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5144" y="2852936"/>
            <a:ext cx="1415312" cy="53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60" y="3645024"/>
            <a:ext cx="1008112" cy="48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35"/>
          <a:stretch>
            <a:fillRect/>
          </a:stretch>
        </p:blipFill>
        <p:spPr>
          <a:xfrm>
            <a:off x="2423592" y="4289945"/>
            <a:ext cx="7961606" cy="2416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1190786" y="619845"/>
            <a:ext cx="10161798" cy="23325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24260" y="2204864"/>
            <a:ext cx="2552260" cy="65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112" y="2952419"/>
            <a:ext cx="10331888" cy="16591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03512" y="3861048"/>
            <a:ext cx="65207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35"/>
          <a:stretch>
            <a:fillRect/>
          </a:stretch>
        </p:blipFill>
        <p:spPr>
          <a:xfrm>
            <a:off x="2115197" y="4409236"/>
            <a:ext cx="7961606" cy="24162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95780" y="3074670"/>
            <a:ext cx="88366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59"/>
          <a:stretch>
            <a:fillRect/>
          </a:stretch>
        </p:blipFill>
        <p:spPr>
          <a:xfrm>
            <a:off x="676768" y="1196752"/>
            <a:ext cx="10838464" cy="348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96"/>
          <a:stretch>
            <a:fillRect/>
          </a:stretch>
        </p:blipFill>
        <p:spPr>
          <a:xfrm>
            <a:off x="-446624" y="687340"/>
            <a:ext cx="10838464" cy="7920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2" y="1388614"/>
            <a:ext cx="10982480" cy="52373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94441" y="3284984"/>
            <a:ext cx="6806016" cy="56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768" y="4221088"/>
            <a:ext cx="608456" cy="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2472" y="4941168"/>
            <a:ext cx="6379442" cy="62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075" y="5877272"/>
            <a:ext cx="1198205" cy="5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10061914" y="2186010"/>
            <a:ext cx="2203348" cy="248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6" y="620688"/>
            <a:ext cx="10237152" cy="4992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2416" y="500606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>
            <a:fillRect/>
          </a:stretch>
        </p:blipFill>
        <p:spPr>
          <a:xfrm>
            <a:off x="3804064" y="4653136"/>
            <a:ext cx="4583872" cy="2138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27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1218" y="3808454"/>
            <a:ext cx="515766" cy="27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8688288" y="4149080"/>
            <a:ext cx="2203348" cy="248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920514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76407" y="2337020"/>
            <a:ext cx="927469" cy="4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848" y="5013176"/>
            <a:ext cx="4176464" cy="60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32" y="5877273"/>
            <a:ext cx="4499388" cy="46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21478"/>
          <a:stretch>
            <a:fillRect/>
          </a:stretch>
        </p:blipFill>
        <p:spPr>
          <a:xfrm>
            <a:off x="8794119" y="1844824"/>
            <a:ext cx="3244722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5058"/>
            <a:ext cx="11340000" cy="54078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08347" y="2564904"/>
            <a:ext cx="5200221" cy="63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3486150"/>
            <a:ext cx="10182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80" y="5309761"/>
            <a:ext cx="2279164" cy="5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370" y="4356100"/>
            <a:ext cx="98990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1701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957232" cy="3594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501007"/>
            <a:ext cx="648072" cy="57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95" b="51993"/>
          <a:stretch>
            <a:fillRect/>
          </a:stretch>
        </p:blipFill>
        <p:spPr>
          <a:xfrm>
            <a:off x="191344" y="4077072"/>
            <a:ext cx="3024335" cy="275998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 r="62010"/>
          <a:stretch>
            <a:fillRect/>
          </a:stretch>
        </p:blipFill>
        <p:spPr>
          <a:xfrm>
            <a:off x="6744072" y="3957984"/>
            <a:ext cx="2592288" cy="29274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2" t="48007" r="6081"/>
          <a:stretch>
            <a:fillRect/>
          </a:stretch>
        </p:blipFill>
        <p:spPr>
          <a:xfrm>
            <a:off x="8976320" y="3862025"/>
            <a:ext cx="3240360" cy="29274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3" b="51993"/>
          <a:stretch>
            <a:fillRect/>
          </a:stretch>
        </p:blipFill>
        <p:spPr>
          <a:xfrm>
            <a:off x="3359696" y="4105595"/>
            <a:ext cx="3583273" cy="2759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548680"/>
            <a:ext cx="10907952" cy="34658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4487184" y="3859262"/>
            <a:ext cx="3265000" cy="2954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04664"/>
            <a:ext cx="11340000" cy="456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7964" y="1565512"/>
            <a:ext cx="62448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6831" y="3293704"/>
            <a:ext cx="73083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8594" y="4334670"/>
            <a:ext cx="1085440" cy="4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4463500" y="3931270"/>
            <a:ext cx="3265000" cy="2954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398862" cy="5868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4969"/>
          <a:stretch>
            <a:fillRect/>
          </a:stretch>
        </p:blipFill>
        <p:spPr>
          <a:xfrm>
            <a:off x="8952230" y="2396490"/>
            <a:ext cx="3103245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8" y="692696"/>
            <a:ext cx="83049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8476" y="1421496"/>
            <a:ext cx="2836215" cy="47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5178" y="1980545"/>
            <a:ext cx="3487106" cy="59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9678" y="3372808"/>
            <a:ext cx="5871319" cy="49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2151" y="4160467"/>
            <a:ext cx="767036" cy="32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10665" y="4809366"/>
            <a:ext cx="690333" cy="32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4145" y="5377180"/>
            <a:ext cx="711073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6011545"/>
            <a:ext cx="580771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4969"/>
          <a:stretch>
            <a:fillRect/>
          </a:stretch>
        </p:blipFill>
        <p:spPr>
          <a:xfrm>
            <a:off x="8760460" y="2493010"/>
            <a:ext cx="3103245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8" grpId="0" bldLvl="0" animBg="1"/>
      <p:bldP spid="19" grpId="0" bldLvl="0" animBg="1"/>
      <p:bldP spid="2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15"/>
          <a:stretch>
            <a:fillRect/>
          </a:stretch>
        </p:blipFill>
        <p:spPr>
          <a:xfrm>
            <a:off x="911424" y="836712"/>
            <a:ext cx="10369152" cy="542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