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44" r:id="rId3"/>
    <p:sldId id="348" r:id="rId4"/>
    <p:sldId id="343" r:id="rId5"/>
    <p:sldId id="342" r:id="rId6"/>
    <p:sldId id="341" r:id="rId7"/>
    <p:sldId id="349" r:id="rId8"/>
    <p:sldId id="340" r:id="rId9"/>
    <p:sldId id="338" r:id="rId10"/>
    <p:sldId id="350" r:id="rId11"/>
    <p:sldId id="337" r:id="rId12"/>
    <p:sldId id="351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45" r:id="rId22"/>
    <p:sldId id="328" r:id="rId23"/>
    <p:sldId id="326" r:id="rId24"/>
    <p:sldId id="347" r:id="rId25"/>
    <p:sldId id="325" r:id="rId26"/>
    <p:sldId id="34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2791338"/>
            <a:ext cx="11521280" cy="1275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CCC15-52F1-2CF5-C451-00D63561CB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3"/>
          <a:stretch/>
        </p:blipFill>
        <p:spPr>
          <a:xfrm>
            <a:off x="753125" y="1446540"/>
            <a:ext cx="10887492" cy="428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1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1C380-9BF4-088F-CAE8-3CC59BAEB5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15"/>
          <a:stretch/>
        </p:blipFill>
        <p:spPr>
          <a:xfrm>
            <a:off x="1055440" y="1180766"/>
            <a:ext cx="10417764" cy="4496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80D7E-C66F-8BDD-73A9-6526AE87D04A}"/>
              </a:ext>
            </a:extLst>
          </p:cNvPr>
          <p:cNvSpPr/>
          <p:nvPr/>
        </p:nvSpPr>
        <p:spPr bwMode="white">
          <a:xfrm>
            <a:off x="10056440" y="220486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56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1C380-9BF4-088F-CAE8-3CC59BAEB5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5"/>
          <a:stretch/>
        </p:blipFill>
        <p:spPr>
          <a:xfrm>
            <a:off x="1055440" y="1412776"/>
            <a:ext cx="10320540" cy="46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2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555FF-BD10-B0F9-03A5-CF387235F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58438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39E780-40DC-0AA9-1616-EC7B3EF92FD0}"/>
              </a:ext>
            </a:extLst>
          </p:cNvPr>
          <p:cNvSpPr/>
          <p:nvPr/>
        </p:nvSpPr>
        <p:spPr bwMode="white">
          <a:xfrm>
            <a:off x="10539343" y="2947796"/>
            <a:ext cx="380856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75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D563D-95A7-8508-3E45-E937D8064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8720"/>
            <a:ext cx="11340000" cy="573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D68B4-FC14-AD40-391F-F73949320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59" y="764704"/>
            <a:ext cx="1089848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1A792-0B90-517A-B263-873CF92B45A0}"/>
              </a:ext>
            </a:extLst>
          </p:cNvPr>
          <p:cNvSpPr/>
          <p:nvPr/>
        </p:nvSpPr>
        <p:spPr bwMode="white">
          <a:xfrm>
            <a:off x="10355649" y="1048491"/>
            <a:ext cx="366027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74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F4A65-12E2-0183-E592-05FBEDF2A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29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39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4E688-BD27-6BB1-FEC9-C015210AD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98494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9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06083-086A-AF3F-3D80-F76712AC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7801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9EC38-97AF-0E61-EC21-02314AC478E1}"/>
              </a:ext>
            </a:extLst>
          </p:cNvPr>
          <p:cNvSpPr/>
          <p:nvPr/>
        </p:nvSpPr>
        <p:spPr bwMode="white">
          <a:xfrm>
            <a:off x="9636497" y="2059648"/>
            <a:ext cx="1022799" cy="45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AF5E61-F073-AF2E-52EF-2CADF78DE88A}"/>
              </a:ext>
            </a:extLst>
          </p:cNvPr>
          <p:cNvSpPr/>
          <p:nvPr/>
        </p:nvSpPr>
        <p:spPr bwMode="white">
          <a:xfrm>
            <a:off x="1752794" y="3010481"/>
            <a:ext cx="995645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056F68-FBFD-A9CD-01BE-E2128CD371A7}"/>
              </a:ext>
            </a:extLst>
          </p:cNvPr>
          <p:cNvSpPr/>
          <p:nvPr/>
        </p:nvSpPr>
        <p:spPr bwMode="white">
          <a:xfrm>
            <a:off x="2259668" y="5971648"/>
            <a:ext cx="1013748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24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94365-4754-6916-9B3F-F72E98E7F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96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3B6EE-316D-E353-A6E2-BA8EC4A932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15"/>
          <a:stretch/>
        </p:blipFill>
        <p:spPr>
          <a:xfrm>
            <a:off x="983432" y="1207523"/>
            <a:ext cx="10225136" cy="44429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36A65-9B44-08CB-F9D0-3DFEE4C7E014}"/>
              </a:ext>
            </a:extLst>
          </p:cNvPr>
          <p:cNvSpPr/>
          <p:nvPr/>
        </p:nvSpPr>
        <p:spPr bwMode="white">
          <a:xfrm>
            <a:off x="10056440" y="227687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5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966B1-45F4-81B3-F445-76C117B53F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/>
        </p:blipFill>
        <p:spPr>
          <a:xfrm>
            <a:off x="797928" y="1245806"/>
            <a:ext cx="11405126" cy="4775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6A7264-4AA5-64BF-9E3C-CB0FC71DA486}"/>
              </a:ext>
            </a:extLst>
          </p:cNvPr>
          <p:cNvSpPr/>
          <p:nvPr/>
        </p:nvSpPr>
        <p:spPr bwMode="white">
          <a:xfrm>
            <a:off x="3935760" y="4270142"/>
            <a:ext cx="1224136" cy="55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86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966B1-45F4-81B3-F445-76C117B53F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/>
          <a:stretch/>
        </p:blipFill>
        <p:spPr>
          <a:xfrm>
            <a:off x="983432" y="1556792"/>
            <a:ext cx="11499862" cy="30137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048BE9-4795-6714-D122-41F11A65CEA9}"/>
              </a:ext>
            </a:extLst>
          </p:cNvPr>
          <p:cNvSpPr/>
          <p:nvPr/>
        </p:nvSpPr>
        <p:spPr bwMode="white">
          <a:xfrm>
            <a:off x="4439816" y="3789040"/>
            <a:ext cx="1440160" cy="62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42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02BCD-A4F5-C981-4465-6892DB8E1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76672"/>
            <a:ext cx="10262400" cy="48989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5E61A9E-8D3E-B509-99C3-BFA8109DDF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4336716"/>
            <a:ext cx="7068800" cy="247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EEDB9-9388-3E48-3F36-30DE0CC7DB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/>
        </p:blipFill>
        <p:spPr>
          <a:xfrm>
            <a:off x="2063552" y="836712"/>
            <a:ext cx="9384233" cy="2961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26EE48-6CED-F809-5FDF-41613F59DF24}"/>
              </a:ext>
            </a:extLst>
          </p:cNvPr>
          <p:cNvSpPr/>
          <p:nvPr/>
        </p:nvSpPr>
        <p:spPr bwMode="white">
          <a:xfrm>
            <a:off x="8760947" y="836712"/>
            <a:ext cx="1846917" cy="54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314757-AA18-F1FE-0D7E-885A7CC223A6}"/>
              </a:ext>
            </a:extLst>
          </p:cNvPr>
          <p:cNvSpPr/>
          <p:nvPr/>
        </p:nvSpPr>
        <p:spPr bwMode="white">
          <a:xfrm>
            <a:off x="2843601" y="1570211"/>
            <a:ext cx="6324103" cy="55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DBFDC4-0E21-12CF-B7AB-D269BD73DDD4}"/>
              </a:ext>
            </a:extLst>
          </p:cNvPr>
          <p:cNvSpPr/>
          <p:nvPr/>
        </p:nvSpPr>
        <p:spPr bwMode="white">
          <a:xfrm>
            <a:off x="6058351" y="2485115"/>
            <a:ext cx="835204" cy="37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07F676-1262-2130-B416-21A2B4822093}"/>
              </a:ext>
            </a:extLst>
          </p:cNvPr>
          <p:cNvSpPr/>
          <p:nvPr/>
        </p:nvSpPr>
        <p:spPr bwMode="white">
          <a:xfrm>
            <a:off x="7311158" y="3179179"/>
            <a:ext cx="906118" cy="4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5E61A9E-8D3E-B509-99C3-BFA8109DDF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791263"/>
            <a:ext cx="7068800" cy="247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32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EEDB9-9388-3E48-3F36-30DE0CC7DB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/>
        </p:blipFill>
        <p:spPr>
          <a:xfrm>
            <a:off x="1847528" y="836712"/>
            <a:ext cx="9384233" cy="297896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0271D6-96C4-9DF3-10C6-1D32B606F919}"/>
              </a:ext>
            </a:extLst>
          </p:cNvPr>
          <p:cNvSpPr/>
          <p:nvPr/>
        </p:nvSpPr>
        <p:spPr bwMode="white">
          <a:xfrm>
            <a:off x="4904692" y="2490639"/>
            <a:ext cx="1339479" cy="4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5E61A9E-8D3E-B509-99C3-BFA8109DDF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573016"/>
            <a:ext cx="7068800" cy="247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59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8DAB7-F767-9BAC-F662-B49A2041D3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19"/>
          <a:stretch/>
        </p:blipFill>
        <p:spPr>
          <a:xfrm>
            <a:off x="1343472" y="836712"/>
            <a:ext cx="10260140" cy="2733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03B620-BD62-5D04-5D68-F21658456E32}"/>
              </a:ext>
            </a:extLst>
          </p:cNvPr>
          <p:cNvSpPr/>
          <p:nvPr/>
        </p:nvSpPr>
        <p:spPr bwMode="white">
          <a:xfrm>
            <a:off x="2999656" y="2607592"/>
            <a:ext cx="5845558" cy="73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5E61A9E-8D3E-B509-99C3-BFA8109DDF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142" y="3763312"/>
            <a:ext cx="7068800" cy="247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55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8DAB7-F767-9BAC-F662-B49A2041D3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4"/>
          <a:stretch/>
        </p:blipFill>
        <p:spPr>
          <a:xfrm>
            <a:off x="1631504" y="879389"/>
            <a:ext cx="9375314" cy="509922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43CC38-4194-A771-322F-E92E08435430}"/>
              </a:ext>
            </a:extLst>
          </p:cNvPr>
          <p:cNvSpPr/>
          <p:nvPr/>
        </p:nvSpPr>
        <p:spPr bwMode="white">
          <a:xfrm>
            <a:off x="5375920" y="5271877"/>
            <a:ext cx="2773550" cy="4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63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3B6EE-316D-E353-A6E2-BA8EC4A932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8"/>
          <a:stretch/>
        </p:blipFill>
        <p:spPr>
          <a:xfrm>
            <a:off x="1057496" y="1268760"/>
            <a:ext cx="10077008" cy="465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3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5D4BA-1D2F-ED19-66D0-84B2710C5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0174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EA01DA-F796-4323-15BA-FC810AC731BE}"/>
              </a:ext>
            </a:extLst>
          </p:cNvPr>
          <p:cNvSpPr/>
          <p:nvPr/>
        </p:nvSpPr>
        <p:spPr bwMode="white">
          <a:xfrm>
            <a:off x="9528229" y="1805878"/>
            <a:ext cx="295281" cy="31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51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4C62B-DF18-4FC0-92B5-FA18412D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513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5C8AC-7EB4-652C-0ADB-1FBF171C70E3}"/>
              </a:ext>
            </a:extLst>
          </p:cNvPr>
          <p:cNvSpPr/>
          <p:nvPr/>
        </p:nvSpPr>
        <p:spPr bwMode="white">
          <a:xfrm>
            <a:off x="10499652" y="2199620"/>
            <a:ext cx="437984" cy="39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8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215DD-CE41-5BCC-E988-96B885E26D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79"/>
          <a:stretch/>
        </p:blipFill>
        <p:spPr>
          <a:xfrm>
            <a:off x="825874" y="1304404"/>
            <a:ext cx="10540252" cy="4249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B0F95-C218-A5BB-28FB-6614154068BF}"/>
              </a:ext>
            </a:extLst>
          </p:cNvPr>
          <p:cNvSpPr/>
          <p:nvPr/>
        </p:nvSpPr>
        <p:spPr bwMode="white">
          <a:xfrm>
            <a:off x="10056440" y="2348880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5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215DD-CE41-5BCC-E988-96B885E26D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/>
          <a:stretch/>
        </p:blipFill>
        <p:spPr>
          <a:xfrm>
            <a:off x="681858" y="1659064"/>
            <a:ext cx="10828284" cy="353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0C1E5-79A9-5AFF-19CA-2A82224DD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53539"/>
            <a:ext cx="10801200" cy="8513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A94AC5-D8B6-28D6-3BE5-E170D94C0E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87"/>
          <a:stretch/>
        </p:blipFill>
        <p:spPr>
          <a:xfrm>
            <a:off x="1343472" y="1393000"/>
            <a:ext cx="10612736" cy="7782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DE769C-DE98-CEB0-0896-745241C49D56}"/>
              </a:ext>
            </a:extLst>
          </p:cNvPr>
          <p:cNvSpPr/>
          <p:nvPr/>
        </p:nvSpPr>
        <p:spPr bwMode="white">
          <a:xfrm>
            <a:off x="10028880" y="1556792"/>
            <a:ext cx="747640" cy="57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2A94AC5-D8B6-28D6-3BE5-E170D94C0E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r="6655"/>
          <a:stretch/>
        </p:blipFill>
        <p:spPr>
          <a:xfrm>
            <a:off x="2043764" y="2131495"/>
            <a:ext cx="8104472" cy="4474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4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CCC15-52F1-2CF5-C451-00D63561CB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1"/>
          <a:stretch/>
        </p:blipFill>
        <p:spPr>
          <a:xfrm>
            <a:off x="1127448" y="1268760"/>
            <a:ext cx="10282860" cy="4201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8260A-96AC-229F-658A-40CF89E365B5}"/>
              </a:ext>
            </a:extLst>
          </p:cNvPr>
          <p:cNvSpPr/>
          <p:nvPr/>
        </p:nvSpPr>
        <p:spPr bwMode="white">
          <a:xfrm>
            <a:off x="10056440" y="227687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15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2024-10-18T03:32:37Z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