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45" r:id="rId10"/>
    <p:sldId id="339" r:id="rId11"/>
    <p:sldId id="338" r:id="rId12"/>
    <p:sldId id="337" r:id="rId13"/>
    <p:sldId id="336" r:id="rId14"/>
    <p:sldId id="335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4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90775" y="2986087"/>
            <a:ext cx="74104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9336"/>
            <a:ext cx="11340000" cy="3879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5860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9822" y="3076044"/>
            <a:ext cx="380856" cy="39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610042"/>
            <a:ext cx="11340000" cy="38351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504384"/>
            <a:ext cx="11340000" cy="33937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9343" y="3307065"/>
            <a:ext cx="428463" cy="39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3697915"/>
            <a:ext cx="7595584" cy="3027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424" y="764704"/>
            <a:ext cx="1128034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58"/>
          <a:stretch>
            <a:fillRect/>
          </a:stretch>
        </p:blipFill>
        <p:spPr>
          <a:xfrm>
            <a:off x="1003842" y="620688"/>
            <a:ext cx="9988702" cy="3384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4802" y="3389000"/>
            <a:ext cx="648072" cy="61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07" t="52202" r="14882"/>
          <a:stretch>
            <a:fillRect/>
          </a:stretch>
        </p:blipFill>
        <p:spPr>
          <a:xfrm>
            <a:off x="3260858" y="3984298"/>
            <a:ext cx="5474670" cy="2757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71034"/>
            <a:ext cx="11340000" cy="39159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40" y="692696"/>
            <a:ext cx="1109128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61003" y="5871438"/>
            <a:ext cx="586692" cy="43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1340000" cy="578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3556" y="1831511"/>
            <a:ext cx="2689692" cy="67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68369" y="3936555"/>
            <a:ext cx="7160100" cy="504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83080" y="4917440"/>
            <a:ext cx="961580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30837" y="5898722"/>
            <a:ext cx="2142317" cy="51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bldLvl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172" y="620688"/>
            <a:ext cx="9017656" cy="6187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056" y="692696"/>
            <a:ext cx="1040352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97270" y="3005672"/>
            <a:ext cx="115939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30455" y="3077680"/>
            <a:ext cx="1650545" cy="53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26884" y="4805872"/>
            <a:ext cx="3370540" cy="63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97270" y="5887318"/>
            <a:ext cx="1039479" cy="428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44" r="16840"/>
          <a:stretch>
            <a:fillRect/>
          </a:stretch>
        </p:blipFill>
        <p:spPr>
          <a:xfrm>
            <a:off x="2268246" y="645656"/>
            <a:ext cx="8148234" cy="4655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02856" y="861680"/>
            <a:ext cx="1284844" cy="51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2856" y="3453968"/>
            <a:ext cx="2304256" cy="64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98" b="60583"/>
          <a:stretch>
            <a:fillRect/>
          </a:stretch>
        </p:blipFill>
        <p:spPr>
          <a:xfrm>
            <a:off x="4800719" y="4293096"/>
            <a:ext cx="5411900" cy="22004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39"/>
          <a:stretch>
            <a:fillRect/>
          </a:stretch>
        </p:blipFill>
        <p:spPr>
          <a:xfrm>
            <a:off x="911424" y="922390"/>
            <a:ext cx="10906050" cy="5013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8288" y="4149080"/>
            <a:ext cx="1872936" cy="51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1504" y="4797152"/>
            <a:ext cx="5912654" cy="813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1" r="7601"/>
          <a:stretch>
            <a:fillRect/>
          </a:stretch>
        </p:blipFill>
        <p:spPr>
          <a:xfrm>
            <a:off x="864056" y="1101610"/>
            <a:ext cx="10128488" cy="494672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663952" y="2132856"/>
            <a:ext cx="5040560" cy="66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03512" y="3264421"/>
            <a:ext cx="1675362" cy="621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5041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8335" y="2053016"/>
            <a:ext cx="1058350" cy="46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9948" y="3023663"/>
            <a:ext cx="1508149" cy="46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943" y="764704"/>
            <a:ext cx="97241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69943" y="917441"/>
            <a:ext cx="1080119" cy="47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78229" y="1001712"/>
            <a:ext cx="457221" cy="39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00013" y="1818982"/>
            <a:ext cx="996088" cy="433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10613" y="1818982"/>
            <a:ext cx="947100" cy="433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22072" y="3527077"/>
            <a:ext cx="1404322" cy="39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04404" y="4344347"/>
            <a:ext cx="971594" cy="44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79088" y="5093904"/>
            <a:ext cx="1986599" cy="50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89623" y="5813984"/>
            <a:ext cx="15121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047" y="620688"/>
            <a:ext cx="1013790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00941" y="5977686"/>
            <a:ext cx="331971" cy="34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650" y="908720"/>
            <a:ext cx="11340000" cy="5418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583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5036" y="2150883"/>
            <a:ext cx="437984" cy="39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88"/>
          <a:stretch>
            <a:fillRect/>
          </a:stretch>
        </p:blipFill>
        <p:spPr>
          <a:xfrm>
            <a:off x="983432" y="1484784"/>
            <a:ext cx="10513168" cy="3665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448" y="4437112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40" r="27922"/>
          <a:stretch>
            <a:fillRect/>
          </a:stretch>
        </p:blipFill>
        <p:spPr>
          <a:xfrm>
            <a:off x="1775520" y="1628800"/>
            <a:ext cx="7992888" cy="37238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764704"/>
            <a:ext cx="11340000" cy="5854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4506" y="2061546"/>
            <a:ext cx="437984" cy="39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2024-10-18T08:34:39Z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