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5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075" y="3000375"/>
            <a:ext cx="48958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8E273-B2F2-573A-6478-CF36A530B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929024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B07C6-3080-D851-CC8A-1968CE4A1849}"/>
              </a:ext>
            </a:extLst>
          </p:cNvPr>
          <p:cNvSpPr/>
          <p:nvPr/>
        </p:nvSpPr>
        <p:spPr bwMode="white">
          <a:xfrm>
            <a:off x="9860899" y="4461637"/>
            <a:ext cx="280813" cy="31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1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62BC6-C201-ED47-6D56-907CF3EC5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7113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98FB6-A088-73BB-AD34-FA6E28C8B951}"/>
              </a:ext>
            </a:extLst>
          </p:cNvPr>
          <p:cNvSpPr/>
          <p:nvPr/>
        </p:nvSpPr>
        <p:spPr bwMode="white">
          <a:xfrm>
            <a:off x="10476035" y="1141827"/>
            <a:ext cx="428463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2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9FE8B-7FC5-EFBD-69C3-AB1F0A247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72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0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B417D-13EB-4B10-DA85-D42CC26F4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723" y="764704"/>
            <a:ext cx="98038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078DA-4D56-A0A2-E311-7D6457F72507}"/>
              </a:ext>
            </a:extLst>
          </p:cNvPr>
          <p:cNvSpPr/>
          <p:nvPr/>
        </p:nvSpPr>
        <p:spPr bwMode="white">
          <a:xfrm>
            <a:off x="6522703" y="1003709"/>
            <a:ext cx="987793" cy="44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1D862F-322B-3AA4-3E9C-1A852A1127EA}"/>
              </a:ext>
            </a:extLst>
          </p:cNvPr>
          <p:cNvSpPr/>
          <p:nvPr/>
        </p:nvSpPr>
        <p:spPr bwMode="white">
          <a:xfrm>
            <a:off x="6670872" y="2652024"/>
            <a:ext cx="1531080" cy="4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E895AC-342E-49E4-C8EF-106C9AE42407}"/>
              </a:ext>
            </a:extLst>
          </p:cNvPr>
          <p:cNvSpPr/>
          <p:nvPr/>
        </p:nvSpPr>
        <p:spPr bwMode="white">
          <a:xfrm>
            <a:off x="7518728" y="3500906"/>
            <a:ext cx="938404" cy="4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DB810A-2BC7-A349-0D33-477C53DFF128}"/>
              </a:ext>
            </a:extLst>
          </p:cNvPr>
          <p:cNvSpPr/>
          <p:nvPr/>
        </p:nvSpPr>
        <p:spPr bwMode="white">
          <a:xfrm>
            <a:off x="9494316" y="5140979"/>
            <a:ext cx="979562" cy="43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05347C-0044-291B-3920-53A9D41AB871}"/>
              </a:ext>
            </a:extLst>
          </p:cNvPr>
          <p:cNvSpPr/>
          <p:nvPr/>
        </p:nvSpPr>
        <p:spPr bwMode="white">
          <a:xfrm>
            <a:off x="2192873" y="5965136"/>
            <a:ext cx="930172" cy="43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4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3CA6D-DD31-A5B6-B902-B9F3C99C1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49" y="836712"/>
            <a:ext cx="1068344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AD62B0-1127-63EB-6F5C-1DAC26F9D5FF}"/>
              </a:ext>
            </a:extLst>
          </p:cNvPr>
          <p:cNvSpPr/>
          <p:nvPr/>
        </p:nvSpPr>
        <p:spPr bwMode="white">
          <a:xfrm>
            <a:off x="1724621" y="2372710"/>
            <a:ext cx="1196273" cy="56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7FB365-C5BE-1FE4-18A4-C032D896C042}"/>
              </a:ext>
            </a:extLst>
          </p:cNvPr>
          <p:cNvSpPr/>
          <p:nvPr/>
        </p:nvSpPr>
        <p:spPr bwMode="white">
          <a:xfrm>
            <a:off x="4454789" y="3340033"/>
            <a:ext cx="1076417" cy="47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3C8D20-C069-385C-C760-815BE5C37E1B}"/>
              </a:ext>
            </a:extLst>
          </p:cNvPr>
          <p:cNvSpPr/>
          <p:nvPr/>
        </p:nvSpPr>
        <p:spPr bwMode="white">
          <a:xfrm>
            <a:off x="7432877" y="4255225"/>
            <a:ext cx="1085387" cy="4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87CA7-D132-A0AE-67D2-CEBE91A02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91773"/>
            <a:ext cx="11340000" cy="30053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09BD8C-4753-AF47-66B4-F883A8332639}"/>
              </a:ext>
            </a:extLst>
          </p:cNvPr>
          <p:cNvSpPr/>
          <p:nvPr/>
        </p:nvSpPr>
        <p:spPr bwMode="white">
          <a:xfrm>
            <a:off x="6972720" y="1791773"/>
            <a:ext cx="3528392" cy="79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EA2AFA-CAAC-61AC-9E23-49B18B9DB59A}"/>
              </a:ext>
            </a:extLst>
          </p:cNvPr>
          <p:cNvSpPr/>
          <p:nvPr/>
        </p:nvSpPr>
        <p:spPr bwMode="white">
          <a:xfrm>
            <a:off x="9637016" y="2890625"/>
            <a:ext cx="1881015" cy="6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FD9714-9BFC-0F47-1352-5AF385A8D1ED}"/>
              </a:ext>
            </a:extLst>
          </p:cNvPr>
          <p:cNvSpPr/>
          <p:nvPr/>
        </p:nvSpPr>
        <p:spPr bwMode="white">
          <a:xfrm>
            <a:off x="1025438" y="4024340"/>
            <a:ext cx="4694055" cy="48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95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B4726-AA9F-8C72-8415-4D755916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01360"/>
            <a:ext cx="897666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629E23-5764-EB10-1863-6CEF3E02EC21}"/>
              </a:ext>
            </a:extLst>
          </p:cNvPr>
          <p:cNvSpPr/>
          <p:nvPr/>
        </p:nvSpPr>
        <p:spPr bwMode="white">
          <a:xfrm>
            <a:off x="9563881" y="4595195"/>
            <a:ext cx="346705" cy="30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7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1D56C-36BD-6C04-219D-AFE04734B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18517"/>
            <a:ext cx="11340000" cy="3820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03FA6-6CCE-329C-FD47-0D7AAD621ECD}"/>
              </a:ext>
            </a:extLst>
          </p:cNvPr>
          <p:cNvSpPr/>
          <p:nvPr/>
        </p:nvSpPr>
        <p:spPr bwMode="white">
          <a:xfrm>
            <a:off x="10566302" y="2757234"/>
            <a:ext cx="342769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90D5B-A6C5-4020-8391-756AD57A48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/>
        </p:blipFill>
        <p:spPr>
          <a:xfrm>
            <a:off x="803424" y="1196752"/>
            <a:ext cx="10585152" cy="4591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A668B-2F5E-CE1D-3F9A-F3E2F88F859F}"/>
              </a:ext>
            </a:extLst>
          </p:cNvPr>
          <p:cNvSpPr/>
          <p:nvPr/>
        </p:nvSpPr>
        <p:spPr bwMode="white">
          <a:xfrm>
            <a:off x="10128448" y="2276872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8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90D5B-A6C5-4020-8391-756AD57A48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/>
        </p:blipFill>
        <p:spPr>
          <a:xfrm>
            <a:off x="767408" y="1628800"/>
            <a:ext cx="11069042" cy="368254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4E90D5B-A6C5-4020-8391-756AD57A48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1" t="23963" r="23470" b="43404"/>
          <a:stretch/>
        </p:blipFill>
        <p:spPr>
          <a:xfrm>
            <a:off x="7079432" y="1196752"/>
            <a:ext cx="5112568" cy="264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07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45BAC-9336-9CFA-EE2A-96CF47FF2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284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4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8A866-2BA7-1E5D-50DB-AB513B3E8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7113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F37C14-7990-BD37-78F7-2F42B6C4BA58}"/>
              </a:ext>
            </a:extLst>
          </p:cNvPr>
          <p:cNvSpPr/>
          <p:nvPr/>
        </p:nvSpPr>
        <p:spPr bwMode="white">
          <a:xfrm>
            <a:off x="5227591" y="1089882"/>
            <a:ext cx="495113" cy="4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7F28C-EC34-FB96-D634-F5FFC70D17C1}"/>
              </a:ext>
            </a:extLst>
          </p:cNvPr>
          <p:cNvSpPr/>
          <p:nvPr/>
        </p:nvSpPr>
        <p:spPr bwMode="white">
          <a:xfrm>
            <a:off x="9093284" y="2987321"/>
            <a:ext cx="1675768" cy="4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2E716-2E49-7721-984E-FB35F78C0FB8}"/>
              </a:ext>
            </a:extLst>
          </p:cNvPr>
          <p:cNvSpPr/>
          <p:nvPr/>
        </p:nvSpPr>
        <p:spPr bwMode="white">
          <a:xfrm>
            <a:off x="3323309" y="5924061"/>
            <a:ext cx="875969" cy="4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96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2024-10-18T03:29:15Z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