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60" r:id="rId10"/>
    <p:sldId id="352" r:id="rId11"/>
    <p:sldId id="351" r:id="rId12"/>
    <p:sldId id="349" r:id="rId13"/>
    <p:sldId id="348" r:id="rId14"/>
    <p:sldId id="347" r:id="rId15"/>
    <p:sldId id="346" r:id="rId16"/>
    <p:sldId id="344" r:id="rId17"/>
    <p:sldId id="343" r:id="rId18"/>
    <p:sldId id="341" r:id="rId19"/>
    <p:sldId id="340" r:id="rId20"/>
    <p:sldId id="363" r:id="rId21"/>
    <p:sldId id="362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64" r:id="rId32"/>
    <p:sldId id="329" r:id="rId33"/>
    <p:sldId id="327" r:id="rId34"/>
    <p:sldId id="326" r:id="rId35"/>
    <p:sldId id="365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24059"/>
            <a:ext cx="12192000" cy="80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65328"/>
            <a:ext cx="11340000" cy="4331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319" y="4110167"/>
            <a:ext cx="36181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040936" y="4501367"/>
            <a:ext cx="4110128" cy="231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>
            <a:fillRect/>
          </a:stretch>
        </p:blipFill>
        <p:spPr>
          <a:xfrm>
            <a:off x="1919536" y="1340768"/>
            <a:ext cx="8568952" cy="4348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11340000" cy="434286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956"/>
          <a:stretch>
            <a:fillRect/>
          </a:stretch>
        </p:blipFill>
        <p:spPr>
          <a:xfrm>
            <a:off x="894966" y="4663116"/>
            <a:ext cx="11297034" cy="9981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464" y="4889562"/>
            <a:ext cx="720080" cy="48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3" t="12420" r="28671" b="49539"/>
          <a:stretch>
            <a:fillRect/>
          </a:stretch>
        </p:blipFill>
        <p:spPr>
          <a:xfrm>
            <a:off x="4295800" y="4653933"/>
            <a:ext cx="3600400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1234722" y="1412776"/>
            <a:ext cx="10955032" cy="423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92696"/>
            <a:ext cx="11340000" cy="361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848" y="3388540"/>
            <a:ext cx="380855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429000"/>
            <a:ext cx="8666638" cy="3159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70826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21674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562" y="2636912"/>
            <a:ext cx="9467792" cy="3917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337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1888" y="2513450"/>
            <a:ext cx="3064031" cy="69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00"/>
          <a:stretch>
            <a:fillRect/>
          </a:stretch>
        </p:blipFill>
        <p:spPr>
          <a:xfrm>
            <a:off x="94696" y="4618298"/>
            <a:ext cx="11280350" cy="90765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51080" y="4819451"/>
            <a:ext cx="4104456" cy="50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 b="25191"/>
          <a:stretch>
            <a:fillRect/>
          </a:stretch>
        </p:blipFill>
        <p:spPr>
          <a:xfrm>
            <a:off x="719768" y="1052736"/>
            <a:ext cx="10752464" cy="5088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1127448" y="2348880"/>
            <a:ext cx="10671460" cy="431055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45"/>
          <a:stretch>
            <a:fillRect/>
          </a:stretch>
        </p:blipFill>
        <p:spPr>
          <a:xfrm>
            <a:off x="551384" y="692696"/>
            <a:ext cx="10752464" cy="2009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9849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7292" y="4970523"/>
            <a:ext cx="486252" cy="36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2206" y="5953191"/>
            <a:ext cx="2892364" cy="42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976295" y="1700808"/>
            <a:ext cx="10239410" cy="39598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503712" y="2708920"/>
            <a:ext cx="6984776" cy="63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92605" y="3644900"/>
            <a:ext cx="861885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504" y="4869160"/>
            <a:ext cx="3600400" cy="54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607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4820" y="4936364"/>
            <a:ext cx="2580302" cy="45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601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6634" y="4301817"/>
            <a:ext cx="2229302" cy="71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4241" y="5525952"/>
            <a:ext cx="6717359" cy="65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73846"/>
            <a:ext cx="11340000" cy="5435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3"/>
          <a:stretch>
            <a:fillRect/>
          </a:stretch>
        </p:blipFill>
        <p:spPr>
          <a:xfrm>
            <a:off x="1487488" y="764704"/>
            <a:ext cx="10281686" cy="3071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224" y="1988840"/>
            <a:ext cx="576064" cy="49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58" r="30270"/>
          <a:stretch>
            <a:fillRect/>
          </a:stretch>
        </p:blipFill>
        <p:spPr>
          <a:xfrm>
            <a:off x="1507153" y="3933056"/>
            <a:ext cx="6696744" cy="17533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5" t="32054" r="26989" b="22228"/>
          <a:stretch>
            <a:fillRect/>
          </a:stretch>
        </p:blipFill>
        <p:spPr>
          <a:xfrm>
            <a:off x="8036344" y="3356992"/>
            <a:ext cx="3744416" cy="2769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27" y="692696"/>
            <a:ext cx="998494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692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82" y="1628800"/>
            <a:ext cx="11340000" cy="335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64704"/>
            <a:ext cx="80486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2955" y="4229808"/>
            <a:ext cx="1278565" cy="51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3691" y="5185985"/>
            <a:ext cx="1142087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1063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1344" y="2974915"/>
            <a:ext cx="1758207" cy="53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3968" y="4017149"/>
            <a:ext cx="520177" cy="39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920" y="4260493"/>
            <a:ext cx="3024336" cy="68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8413" y="5477174"/>
            <a:ext cx="2628754" cy="45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78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256" y="3257102"/>
            <a:ext cx="1949853" cy="67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1444" y="5464154"/>
            <a:ext cx="1710419" cy="70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>
            <a:fillRect/>
          </a:stretch>
        </p:blipFill>
        <p:spPr>
          <a:xfrm>
            <a:off x="911424" y="620688"/>
            <a:ext cx="10803280" cy="379002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043788"/>
            <a:ext cx="8032232" cy="2814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/>
          <a:stretch>
            <a:fillRect/>
          </a:stretch>
        </p:blipFill>
        <p:spPr>
          <a:xfrm>
            <a:off x="1271464" y="908720"/>
            <a:ext cx="10753920" cy="27686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08" y="3573016"/>
            <a:ext cx="8032232" cy="2814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3973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5170" y="1779614"/>
            <a:ext cx="4156790" cy="59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8940" y="2708910"/>
            <a:ext cx="98628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92751" y="3869705"/>
            <a:ext cx="2713602" cy="4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400" y="4399742"/>
            <a:ext cx="6798024" cy="2381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92"/>
          <a:stretch>
            <a:fillRect/>
          </a:stretch>
        </p:blipFill>
        <p:spPr>
          <a:xfrm>
            <a:off x="767408" y="1404056"/>
            <a:ext cx="11063064" cy="2024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6072" y="1484784"/>
            <a:ext cx="1705848" cy="6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4856" y="2564904"/>
            <a:ext cx="6264696" cy="5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407489"/>
            <a:ext cx="6798024" cy="2381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5"/>
          <a:stretch>
            <a:fillRect/>
          </a:stretch>
        </p:blipFill>
        <p:spPr>
          <a:xfrm>
            <a:off x="1055440" y="764704"/>
            <a:ext cx="11063064" cy="37710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36193" y="899637"/>
            <a:ext cx="1356177" cy="48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5884" y="3866186"/>
            <a:ext cx="1086799" cy="49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400" y="4399742"/>
            <a:ext cx="6798024" cy="2381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8150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820" y="4733865"/>
            <a:ext cx="29560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1437" y="5669969"/>
            <a:ext cx="7182768" cy="61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8855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9309" y="3000528"/>
            <a:ext cx="605912" cy="4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3217" y="5942839"/>
            <a:ext cx="937919" cy="37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486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4856" y="4733864"/>
            <a:ext cx="5458359" cy="94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51"/>
          <a:stretch>
            <a:fillRect/>
          </a:stretch>
        </p:blipFill>
        <p:spPr>
          <a:xfrm>
            <a:off x="335360" y="951914"/>
            <a:ext cx="9937104" cy="49541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28" r="79263"/>
          <a:stretch>
            <a:fillRect/>
          </a:stretch>
        </p:blipFill>
        <p:spPr>
          <a:xfrm>
            <a:off x="10272464" y="2564904"/>
            <a:ext cx="1813724" cy="242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0" y="3949666"/>
            <a:ext cx="10619920" cy="1927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9568" y="5226328"/>
            <a:ext cx="576064" cy="65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-347456" y="948032"/>
            <a:ext cx="10471016" cy="285823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8" t="1784" r="47513"/>
          <a:stretch>
            <a:fillRect/>
          </a:stretch>
        </p:blipFill>
        <p:spPr>
          <a:xfrm>
            <a:off x="9827936" y="1318543"/>
            <a:ext cx="2229622" cy="26463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2472" r="10684"/>
          <a:stretch>
            <a:fillRect/>
          </a:stretch>
        </p:blipFill>
        <p:spPr>
          <a:xfrm>
            <a:off x="9696400" y="3964873"/>
            <a:ext cx="2492694" cy="2093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3"/>
          <a:stretch>
            <a:fillRect/>
          </a:stretch>
        </p:blipFill>
        <p:spPr>
          <a:xfrm>
            <a:off x="1003522" y="1412776"/>
            <a:ext cx="10856300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983432" y="1556792"/>
            <a:ext cx="10896212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2024-10-18T09:34:42Z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