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47" r:id="rId17"/>
    <p:sldId id="333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987" y="2771775"/>
            <a:ext cx="10106025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3B7DB4-92F5-1699-1737-5555319A5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2627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D1D919-1187-EBB3-90AD-DC2C880A9575}"/>
              </a:ext>
            </a:extLst>
          </p:cNvPr>
          <p:cNvSpPr/>
          <p:nvPr/>
        </p:nvSpPr>
        <p:spPr bwMode="white">
          <a:xfrm>
            <a:off x="9685925" y="3445478"/>
            <a:ext cx="982330" cy="41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ABBCA1-5945-D505-D7E7-3CECCEDD6D25}"/>
              </a:ext>
            </a:extLst>
          </p:cNvPr>
          <p:cNvSpPr/>
          <p:nvPr/>
        </p:nvSpPr>
        <p:spPr bwMode="white">
          <a:xfrm>
            <a:off x="2016862" y="4273901"/>
            <a:ext cx="491164" cy="4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71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B25A7-1E69-1034-32F4-8D78247EC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897227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1F1A9C-2FA1-0502-5CAF-26DA2A70522D}"/>
              </a:ext>
            </a:extLst>
          </p:cNvPr>
          <p:cNvSpPr/>
          <p:nvPr/>
        </p:nvSpPr>
        <p:spPr bwMode="white">
          <a:xfrm>
            <a:off x="5553959" y="2431578"/>
            <a:ext cx="866340" cy="39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C8F174-175F-FD44-D6B3-55B9E79D7183}"/>
              </a:ext>
            </a:extLst>
          </p:cNvPr>
          <p:cNvSpPr/>
          <p:nvPr/>
        </p:nvSpPr>
        <p:spPr bwMode="white">
          <a:xfrm>
            <a:off x="7949580" y="3887264"/>
            <a:ext cx="873874" cy="40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F3DC5F-5055-A8C7-FA49-F64E34ED0C47}"/>
              </a:ext>
            </a:extLst>
          </p:cNvPr>
          <p:cNvSpPr/>
          <p:nvPr/>
        </p:nvSpPr>
        <p:spPr bwMode="white">
          <a:xfrm>
            <a:off x="5079355" y="5403290"/>
            <a:ext cx="316402" cy="30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19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336F1-319C-B750-BEE4-4496F367EB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19" y="993455"/>
            <a:ext cx="11340000" cy="386829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4025F82-84C3-2EE8-D5EF-115025C630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097"/>
          <a:stretch/>
        </p:blipFill>
        <p:spPr>
          <a:xfrm>
            <a:off x="877458" y="4869160"/>
            <a:ext cx="11340000" cy="10295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6DA30E-DB60-3DE7-3122-BA6CCAB74164}"/>
              </a:ext>
            </a:extLst>
          </p:cNvPr>
          <p:cNvSpPr/>
          <p:nvPr/>
        </p:nvSpPr>
        <p:spPr bwMode="white">
          <a:xfrm>
            <a:off x="5038314" y="5078642"/>
            <a:ext cx="571284" cy="51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84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25F82-84C3-2EE8-D5EF-115025C630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69"/>
          <a:stretch/>
        </p:blipFill>
        <p:spPr>
          <a:xfrm>
            <a:off x="623392" y="1484784"/>
            <a:ext cx="11340000" cy="44297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A6E0A4-4540-B345-82B7-B153AF7FB23B}"/>
              </a:ext>
            </a:extLst>
          </p:cNvPr>
          <p:cNvSpPr/>
          <p:nvPr/>
        </p:nvSpPr>
        <p:spPr bwMode="white">
          <a:xfrm>
            <a:off x="9049840" y="2572301"/>
            <a:ext cx="476070" cy="40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74903F-B4BE-A22D-85EA-AED6FED2BB42}"/>
              </a:ext>
            </a:extLst>
          </p:cNvPr>
          <p:cNvSpPr/>
          <p:nvPr/>
        </p:nvSpPr>
        <p:spPr bwMode="white">
          <a:xfrm>
            <a:off x="7869184" y="4221088"/>
            <a:ext cx="1946591" cy="66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76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40527-A05B-8E53-34B8-950EDC00C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22492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47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8C115-70F2-8271-F098-FB81C06FDF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8"/>
          <a:stretch/>
        </p:blipFill>
        <p:spPr>
          <a:xfrm>
            <a:off x="551384" y="1508400"/>
            <a:ext cx="11527238" cy="3841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7F5508-E1E6-61F5-7237-F69257C78752}"/>
              </a:ext>
            </a:extLst>
          </p:cNvPr>
          <p:cNvSpPr/>
          <p:nvPr/>
        </p:nvSpPr>
        <p:spPr bwMode="white">
          <a:xfrm>
            <a:off x="5510444" y="2492896"/>
            <a:ext cx="1521660" cy="66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D80534-303C-CCA5-6C9C-7623F47A96DC}"/>
              </a:ext>
            </a:extLst>
          </p:cNvPr>
          <p:cNvSpPr/>
          <p:nvPr/>
        </p:nvSpPr>
        <p:spPr bwMode="white">
          <a:xfrm>
            <a:off x="1847528" y="4437112"/>
            <a:ext cx="936104" cy="65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1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8C115-70F2-8271-F098-FB81C06FDF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2"/>
          <a:stretch/>
        </p:blipFill>
        <p:spPr>
          <a:xfrm>
            <a:off x="623392" y="1484784"/>
            <a:ext cx="11230366" cy="447304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3D9F2C-DCD2-6A86-2804-AAF36F82DE10}"/>
              </a:ext>
            </a:extLst>
          </p:cNvPr>
          <p:cNvSpPr/>
          <p:nvPr/>
        </p:nvSpPr>
        <p:spPr bwMode="white">
          <a:xfrm>
            <a:off x="8040216" y="2492896"/>
            <a:ext cx="1080120" cy="46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22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CE86F-C306-31B3-0F66-FB4AC86DD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72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C34F6B1-EE03-F2B5-BC69-72B73275D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459" y="2132856"/>
            <a:ext cx="9954466" cy="220665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875B478-EC67-EC5A-1229-F06F61B7F8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394"/>
          <a:stretch/>
        </p:blipFill>
        <p:spPr>
          <a:xfrm>
            <a:off x="1198903" y="4437112"/>
            <a:ext cx="11025244" cy="188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40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5B478-EC67-EC5A-1229-F06F61B7F8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1"/>
          <a:stretch/>
        </p:blipFill>
        <p:spPr>
          <a:xfrm>
            <a:off x="1559496" y="2529552"/>
            <a:ext cx="10181230" cy="41398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97A4D5-8C3C-6D52-E1BB-D8C625399851}"/>
              </a:ext>
            </a:extLst>
          </p:cNvPr>
          <p:cNvSpPr/>
          <p:nvPr/>
        </p:nvSpPr>
        <p:spPr bwMode="white">
          <a:xfrm>
            <a:off x="3863752" y="5841920"/>
            <a:ext cx="648072" cy="57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C34F6B1-EE03-F2B5-BC69-72B73275D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523296"/>
            <a:ext cx="8885086" cy="196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7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996B6-2557-90CD-E3DE-F888A1E89F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11340000" cy="270931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16CD99-7D90-DA25-4A7F-BABFC1C35A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29"/>
          <a:stretch/>
        </p:blipFill>
        <p:spPr>
          <a:xfrm>
            <a:off x="1030800" y="3725752"/>
            <a:ext cx="11048770" cy="27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63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3758D-B30E-8135-FC10-9BE5D7974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1009494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76F403-025A-F267-2C97-DFD4FB77CDC7}"/>
              </a:ext>
            </a:extLst>
          </p:cNvPr>
          <p:cNvSpPr/>
          <p:nvPr/>
        </p:nvSpPr>
        <p:spPr bwMode="white">
          <a:xfrm>
            <a:off x="4254796" y="2630253"/>
            <a:ext cx="847602" cy="39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2F10C4-DD15-DFB1-A17A-7849638CA4FC}"/>
              </a:ext>
            </a:extLst>
          </p:cNvPr>
          <p:cNvSpPr/>
          <p:nvPr/>
        </p:nvSpPr>
        <p:spPr bwMode="white">
          <a:xfrm>
            <a:off x="4229368" y="3461270"/>
            <a:ext cx="873030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6CD99-7D90-DA25-4A7F-BABFC1C35A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1"/>
          <a:stretch/>
        </p:blipFill>
        <p:spPr>
          <a:xfrm>
            <a:off x="623392" y="1289723"/>
            <a:ext cx="12500596" cy="4278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7E795D-0284-1E63-22FF-D822DDF4058A}"/>
              </a:ext>
            </a:extLst>
          </p:cNvPr>
          <p:cNvSpPr/>
          <p:nvPr/>
        </p:nvSpPr>
        <p:spPr bwMode="white">
          <a:xfrm>
            <a:off x="10416480" y="3645024"/>
            <a:ext cx="936104" cy="66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1B24A1-0271-BAF1-F4C1-F124577D9ED5}"/>
              </a:ext>
            </a:extLst>
          </p:cNvPr>
          <p:cNvSpPr/>
          <p:nvPr/>
        </p:nvSpPr>
        <p:spPr bwMode="white">
          <a:xfrm>
            <a:off x="1271464" y="4522978"/>
            <a:ext cx="6336704" cy="7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76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8D7CE-2DAC-6C27-E2CA-30805B3FA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48" y="836712"/>
            <a:ext cx="1128039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66503C-55BF-9839-0440-D2ED903560A9}"/>
              </a:ext>
            </a:extLst>
          </p:cNvPr>
          <p:cNvSpPr/>
          <p:nvPr/>
        </p:nvSpPr>
        <p:spPr bwMode="white">
          <a:xfrm>
            <a:off x="10549592" y="4135684"/>
            <a:ext cx="369383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9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3FFE7-78F7-28D0-37C7-F4FD70BE7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87611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D01BCC-53E7-59BA-CEA2-FFDAF8019A71}"/>
              </a:ext>
            </a:extLst>
          </p:cNvPr>
          <p:cNvSpPr/>
          <p:nvPr/>
        </p:nvSpPr>
        <p:spPr bwMode="white">
          <a:xfrm>
            <a:off x="3852988" y="5977015"/>
            <a:ext cx="953613" cy="43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99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C863D-FF25-9E01-A404-77D2BDBDE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29352"/>
            <a:ext cx="99659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28666F-4593-B05C-C81E-DD3EFA69687B}"/>
              </a:ext>
            </a:extLst>
          </p:cNvPr>
          <p:cNvSpPr/>
          <p:nvPr/>
        </p:nvSpPr>
        <p:spPr bwMode="white">
          <a:xfrm>
            <a:off x="9582330" y="905140"/>
            <a:ext cx="987385" cy="41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E47F29-381A-198D-6D21-E54EF2342FDA}"/>
              </a:ext>
            </a:extLst>
          </p:cNvPr>
          <p:cNvSpPr/>
          <p:nvPr/>
        </p:nvSpPr>
        <p:spPr bwMode="white">
          <a:xfrm>
            <a:off x="2168570" y="1530160"/>
            <a:ext cx="1598534" cy="64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ADFA97-FE4D-FF61-B583-64A189EF3726}"/>
              </a:ext>
            </a:extLst>
          </p:cNvPr>
          <p:cNvSpPr/>
          <p:nvPr/>
        </p:nvSpPr>
        <p:spPr bwMode="white">
          <a:xfrm>
            <a:off x="9055167" y="2596062"/>
            <a:ext cx="979017" cy="41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A0CCF1-58B4-D550-BD9C-71B4569A488F}"/>
              </a:ext>
            </a:extLst>
          </p:cNvPr>
          <p:cNvSpPr/>
          <p:nvPr/>
        </p:nvSpPr>
        <p:spPr bwMode="white">
          <a:xfrm>
            <a:off x="2612057" y="5952792"/>
            <a:ext cx="945547" cy="42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68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F86E7-41EB-2836-3E61-76500D4024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6"/>
          <a:stretch/>
        </p:blipFill>
        <p:spPr>
          <a:xfrm>
            <a:off x="510689" y="1988840"/>
            <a:ext cx="11710768" cy="31615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26042A-79AF-07EB-9759-19F1B96FA3F4}"/>
              </a:ext>
            </a:extLst>
          </p:cNvPr>
          <p:cNvSpPr/>
          <p:nvPr/>
        </p:nvSpPr>
        <p:spPr bwMode="white">
          <a:xfrm>
            <a:off x="8904312" y="2060848"/>
            <a:ext cx="1908792" cy="66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A52E70-ADAC-1619-7053-24F68AE2DE6D}"/>
              </a:ext>
            </a:extLst>
          </p:cNvPr>
          <p:cNvSpPr/>
          <p:nvPr/>
        </p:nvSpPr>
        <p:spPr bwMode="white">
          <a:xfrm>
            <a:off x="8547076" y="3131191"/>
            <a:ext cx="2623264" cy="5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C06324-1E53-E4A0-7334-9531E6AF4538}"/>
              </a:ext>
            </a:extLst>
          </p:cNvPr>
          <p:cNvSpPr/>
          <p:nvPr/>
        </p:nvSpPr>
        <p:spPr bwMode="white">
          <a:xfrm>
            <a:off x="1343472" y="4149080"/>
            <a:ext cx="2004546" cy="53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73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F86E7-41EB-2836-3E61-76500D4024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7"/>
          <a:stretch/>
        </p:blipFill>
        <p:spPr>
          <a:xfrm>
            <a:off x="839416" y="1484784"/>
            <a:ext cx="11134704" cy="448076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32C264-0AA7-98B5-6FCD-E0EC65B10A94}"/>
              </a:ext>
            </a:extLst>
          </p:cNvPr>
          <p:cNvSpPr/>
          <p:nvPr/>
        </p:nvSpPr>
        <p:spPr bwMode="white">
          <a:xfrm>
            <a:off x="6312024" y="2348880"/>
            <a:ext cx="4752528" cy="71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4030CE-A9AD-840F-44BB-CF0FD28E3182}"/>
              </a:ext>
            </a:extLst>
          </p:cNvPr>
          <p:cNvSpPr/>
          <p:nvPr/>
        </p:nvSpPr>
        <p:spPr bwMode="white">
          <a:xfrm>
            <a:off x="1559496" y="3356992"/>
            <a:ext cx="2016224" cy="65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F37411-B0E7-2B88-D126-D218A98F0BF2}"/>
              </a:ext>
            </a:extLst>
          </p:cNvPr>
          <p:cNvSpPr/>
          <p:nvPr/>
        </p:nvSpPr>
        <p:spPr bwMode="white">
          <a:xfrm>
            <a:off x="3647728" y="4293096"/>
            <a:ext cx="1296144" cy="64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02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FCED7-E1FD-9DD6-7799-AB416FCB0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01011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84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92BAB-3EE2-1973-819B-18077200ED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908720"/>
            <a:ext cx="86633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0630E1-E7C2-C984-A8EA-6F4C48596ED1}"/>
              </a:ext>
            </a:extLst>
          </p:cNvPr>
          <p:cNvSpPr/>
          <p:nvPr/>
        </p:nvSpPr>
        <p:spPr bwMode="white">
          <a:xfrm>
            <a:off x="4245012" y="937841"/>
            <a:ext cx="727397" cy="32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50CE4B-FF72-EE13-CCB1-1B99BEA96640}"/>
              </a:ext>
            </a:extLst>
          </p:cNvPr>
          <p:cNvSpPr/>
          <p:nvPr/>
        </p:nvSpPr>
        <p:spPr bwMode="white">
          <a:xfrm>
            <a:off x="4223190" y="2335677"/>
            <a:ext cx="749219" cy="313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F21C4D-B2A3-5A97-5722-4708789BCD2E}"/>
              </a:ext>
            </a:extLst>
          </p:cNvPr>
          <p:cNvSpPr/>
          <p:nvPr/>
        </p:nvSpPr>
        <p:spPr bwMode="white">
          <a:xfrm>
            <a:off x="8471190" y="3602466"/>
            <a:ext cx="741945" cy="32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52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A1996-D3B2-167E-3AEA-6D4204757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00000"/>
            <a:ext cx="11340000" cy="55415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5E0C12-ECD8-FF98-2919-F54066BCE1D7}"/>
              </a:ext>
            </a:extLst>
          </p:cNvPr>
          <p:cNvSpPr/>
          <p:nvPr/>
        </p:nvSpPr>
        <p:spPr bwMode="white">
          <a:xfrm>
            <a:off x="10484362" y="4822861"/>
            <a:ext cx="437984" cy="39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11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5493D8-5F0B-18EA-1D1B-B8C92D33B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709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68BFE2-59CB-C4B0-FD64-3A8C8D9CA3FB}"/>
              </a:ext>
            </a:extLst>
          </p:cNvPr>
          <p:cNvSpPr/>
          <p:nvPr/>
        </p:nvSpPr>
        <p:spPr bwMode="white">
          <a:xfrm>
            <a:off x="10591114" y="3432691"/>
            <a:ext cx="371335" cy="40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FA84B-FEC3-CF8A-4282-CDF288782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0808"/>
            <a:ext cx="11340000" cy="89379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228E184-CF55-F660-8735-0140C37175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00"/>
          <a:stretch/>
        </p:blipFill>
        <p:spPr>
          <a:xfrm>
            <a:off x="1055440" y="2594601"/>
            <a:ext cx="11195902" cy="27247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5B6273-9183-F195-DDAE-3D1F148674A5}"/>
              </a:ext>
            </a:extLst>
          </p:cNvPr>
          <p:cNvSpPr/>
          <p:nvPr/>
        </p:nvSpPr>
        <p:spPr bwMode="white">
          <a:xfrm>
            <a:off x="10020636" y="4589847"/>
            <a:ext cx="827892" cy="72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90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8E184-CF55-F660-8735-0140C37175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5"/>
          <a:stretch/>
        </p:blipFill>
        <p:spPr>
          <a:xfrm>
            <a:off x="2063552" y="1718638"/>
            <a:ext cx="10754838" cy="342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34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A56D9-204A-95C8-6FCE-F047E1505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20688"/>
            <a:ext cx="9324924" cy="6153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BFAF6E-9E48-9151-DD82-9DF0B26ED97D}"/>
              </a:ext>
            </a:extLst>
          </p:cNvPr>
          <p:cNvSpPr/>
          <p:nvPr/>
        </p:nvSpPr>
        <p:spPr bwMode="white">
          <a:xfrm>
            <a:off x="9840014" y="2996952"/>
            <a:ext cx="576466" cy="53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56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2024-10-18T03:33:47Z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