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6" r:id="rId3"/>
    <p:sldId id="337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3166408"/>
            <a:ext cx="11809312" cy="525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8438CE-92BF-9FA3-6271-9B2CA518E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56620"/>
            <a:ext cx="11340000" cy="53527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0664C5-2CEC-54E1-D71D-694E3F2F4E83}"/>
              </a:ext>
            </a:extLst>
          </p:cNvPr>
          <p:cNvSpPr/>
          <p:nvPr/>
        </p:nvSpPr>
        <p:spPr bwMode="white">
          <a:xfrm>
            <a:off x="10213080" y="4637748"/>
            <a:ext cx="120973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A24D89-076A-5F8E-07F0-D1F78EA24425}"/>
              </a:ext>
            </a:extLst>
          </p:cNvPr>
          <p:cNvSpPr/>
          <p:nvPr/>
        </p:nvSpPr>
        <p:spPr bwMode="white">
          <a:xfrm>
            <a:off x="1825236" y="5604516"/>
            <a:ext cx="552241" cy="49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92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2426A-1AD9-B7C5-31FC-2EC6A23FE1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80728"/>
            <a:ext cx="11340000" cy="52975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C141EC-89CE-331C-C0CD-F5DD441E3E5B}"/>
              </a:ext>
            </a:extLst>
          </p:cNvPr>
          <p:cNvSpPr/>
          <p:nvPr/>
        </p:nvSpPr>
        <p:spPr bwMode="white">
          <a:xfrm>
            <a:off x="1814184" y="2085965"/>
            <a:ext cx="2494609" cy="4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C5C6C8-90A4-8CAB-7D18-CBA9B23206AE}"/>
              </a:ext>
            </a:extLst>
          </p:cNvPr>
          <p:cNvSpPr/>
          <p:nvPr/>
        </p:nvSpPr>
        <p:spPr bwMode="white">
          <a:xfrm>
            <a:off x="9050456" y="2991117"/>
            <a:ext cx="380856" cy="36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74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B6616C-F1CB-E3D0-9ED3-2A94FC4888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35084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31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5F4BD-39CE-4588-0709-518757EC6C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698876"/>
            <a:ext cx="11340000" cy="38903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9BC47B-4EBF-7400-7F71-602A99A5DD6A}"/>
              </a:ext>
            </a:extLst>
          </p:cNvPr>
          <p:cNvSpPr/>
          <p:nvPr/>
        </p:nvSpPr>
        <p:spPr bwMode="white">
          <a:xfrm>
            <a:off x="5708441" y="2023073"/>
            <a:ext cx="714105" cy="43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A6D139-5251-CE36-800C-FBCCA1DAC8BD}"/>
              </a:ext>
            </a:extLst>
          </p:cNvPr>
          <p:cNvSpPr/>
          <p:nvPr/>
        </p:nvSpPr>
        <p:spPr bwMode="white">
          <a:xfrm>
            <a:off x="6317810" y="2785889"/>
            <a:ext cx="905678" cy="57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1C70E5-92D3-4AD7-4387-7E5873599590}"/>
              </a:ext>
            </a:extLst>
          </p:cNvPr>
          <p:cNvSpPr/>
          <p:nvPr/>
        </p:nvSpPr>
        <p:spPr bwMode="white">
          <a:xfrm>
            <a:off x="2328340" y="4587916"/>
            <a:ext cx="5327196" cy="82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18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16842-2DC6-BB27-9B25-C52BD883D8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75"/>
          <a:stretch/>
        </p:blipFill>
        <p:spPr>
          <a:xfrm>
            <a:off x="335360" y="1617707"/>
            <a:ext cx="11521280" cy="3622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22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16842-2DC6-BB27-9B25-C52BD883D8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98"/>
          <a:stretch/>
        </p:blipFill>
        <p:spPr>
          <a:xfrm>
            <a:off x="-168696" y="1196752"/>
            <a:ext cx="11417418" cy="46085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D1E305-746C-3BF0-4F9C-86F63D267E5D}"/>
              </a:ext>
            </a:extLst>
          </p:cNvPr>
          <p:cNvSpPr/>
          <p:nvPr/>
        </p:nvSpPr>
        <p:spPr bwMode="white">
          <a:xfrm>
            <a:off x="7896200" y="2276872"/>
            <a:ext cx="648072" cy="56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A6AF91-7597-0ECD-AB4F-94E2DDF4094C}"/>
              </a:ext>
            </a:extLst>
          </p:cNvPr>
          <p:cNvSpPr/>
          <p:nvPr/>
        </p:nvSpPr>
        <p:spPr bwMode="white">
          <a:xfrm>
            <a:off x="10344472" y="4077072"/>
            <a:ext cx="792088" cy="54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11D94E-ED58-E951-7D30-BDDA390987CE}"/>
              </a:ext>
            </a:extLst>
          </p:cNvPr>
          <p:cNvSpPr/>
          <p:nvPr/>
        </p:nvSpPr>
        <p:spPr bwMode="white">
          <a:xfrm>
            <a:off x="1703512" y="4869160"/>
            <a:ext cx="936104" cy="70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84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E80AB5-530C-0BDD-620E-34A0D1CE49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29352"/>
            <a:ext cx="937217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BB3843-3F30-646A-0509-17BF22036BAE}"/>
              </a:ext>
            </a:extLst>
          </p:cNvPr>
          <p:cNvSpPr/>
          <p:nvPr/>
        </p:nvSpPr>
        <p:spPr bwMode="white">
          <a:xfrm>
            <a:off x="5204106" y="3809067"/>
            <a:ext cx="1400711" cy="38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14628B-DCD9-38E5-81D4-513325B5649B}"/>
              </a:ext>
            </a:extLst>
          </p:cNvPr>
          <p:cNvSpPr/>
          <p:nvPr/>
        </p:nvSpPr>
        <p:spPr bwMode="white">
          <a:xfrm>
            <a:off x="4149637" y="5850640"/>
            <a:ext cx="2569795" cy="58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6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A214D0-228D-778C-1255-759BD89263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63933"/>
            <a:ext cx="11340000" cy="5273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97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890FB-FD5D-EA80-9E18-657D55A0F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80552"/>
            <a:ext cx="11340000" cy="449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43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DE90A7-9455-1831-29BF-AA73549E74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5223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95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4CA626-EEB0-6B7E-9E53-E531F1940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184344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7BC9065-0293-B5AD-14A2-AEDFCE20E4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52" y="2694597"/>
            <a:ext cx="11340000" cy="354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19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E7EA66-4FA4-A208-BB29-F6C0E666E9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931176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238809-26F5-7827-2473-E2B0013243FC}"/>
              </a:ext>
            </a:extLst>
          </p:cNvPr>
          <p:cNvSpPr/>
          <p:nvPr/>
        </p:nvSpPr>
        <p:spPr bwMode="white">
          <a:xfrm>
            <a:off x="5145269" y="1687936"/>
            <a:ext cx="1813879" cy="41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C82B57-A2FC-E97B-2AF9-FB4B37F3991D}"/>
              </a:ext>
            </a:extLst>
          </p:cNvPr>
          <p:cNvSpPr/>
          <p:nvPr/>
        </p:nvSpPr>
        <p:spPr bwMode="white">
          <a:xfrm>
            <a:off x="2924831" y="3158848"/>
            <a:ext cx="836573" cy="36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9208FA-017C-B032-E41F-2528E87F3D5A}"/>
              </a:ext>
            </a:extLst>
          </p:cNvPr>
          <p:cNvSpPr/>
          <p:nvPr/>
        </p:nvSpPr>
        <p:spPr bwMode="white">
          <a:xfrm>
            <a:off x="3378301" y="4445832"/>
            <a:ext cx="4133219" cy="55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7C1C34-9782-D358-9943-AB400A13589F}"/>
              </a:ext>
            </a:extLst>
          </p:cNvPr>
          <p:cNvSpPr/>
          <p:nvPr/>
        </p:nvSpPr>
        <p:spPr bwMode="white">
          <a:xfrm>
            <a:off x="6075664" y="5958000"/>
            <a:ext cx="1435856" cy="502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052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63</cp:revision>
  <dcterms:created xsi:type="dcterms:W3CDTF">2015-09-16T06:44:00Z</dcterms:created>
  <dcterms:modified xsi:type="dcterms:W3CDTF">2024-10-18T03:33:21Z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