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3"/>
    <p:sldId id="334" r:id="rId4"/>
    <p:sldId id="333" r:id="rId5"/>
    <p:sldId id="335" r:id="rId6"/>
    <p:sldId id="332" r:id="rId7"/>
    <p:sldId id="331" r:id="rId8"/>
    <p:sldId id="346" r:id="rId9"/>
    <p:sldId id="329" r:id="rId10"/>
    <p:sldId id="336" r:id="rId11"/>
    <p:sldId id="328" r:id="rId12"/>
    <p:sldId id="326" r:id="rId13"/>
    <p:sldId id="338" r:id="rId14"/>
    <p:sldId id="325" r:id="rId15"/>
    <p:sldId id="337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1012" y="2967037"/>
            <a:ext cx="11229975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836712"/>
            <a:ext cx="11340000" cy="212452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086"/>
          <a:stretch>
            <a:fillRect/>
          </a:stretch>
        </p:blipFill>
        <p:spPr>
          <a:xfrm>
            <a:off x="3359696" y="1673710"/>
            <a:ext cx="6120680" cy="2763402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098"/>
          <a:stretch>
            <a:fillRect/>
          </a:stretch>
        </p:blipFill>
        <p:spPr>
          <a:xfrm>
            <a:off x="1271464" y="4365104"/>
            <a:ext cx="10861072" cy="18002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040216" y="4581128"/>
            <a:ext cx="1368152" cy="475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99" b="42954"/>
          <a:stretch>
            <a:fillRect/>
          </a:stretch>
        </p:blipFill>
        <p:spPr>
          <a:xfrm>
            <a:off x="1615593" y="1196752"/>
            <a:ext cx="9839968" cy="17281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96513" y="1196752"/>
            <a:ext cx="792088" cy="543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57351" y="2132856"/>
            <a:ext cx="7185900" cy="521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14" r="46450"/>
          <a:stretch>
            <a:fillRect/>
          </a:stretch>
        </p:blipFill>
        <p:spPr>
          <a:xfrm>
            <a:off x="4872355" y="2997200"/>
            <a:ext cx="2160494" cy="2752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046"/>
          <a:stretch>
            <a:fillRect/>
          </a:stretch>
        </p:blipFill>
        <p:spPr>
          <a:xfrm>
            <a:off x="1595032" y="980728"/>
            <a:ext cx="9839968" cy="2704648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6092194" y="980728"/>
            <a:ext cx="4071789" cy="614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51216" y="2852936"/>
            <a:ext cx="4320480" cy="558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47" r="18086"/>
          <a:stretch>
            <a:fillRect/>
          </a:stretch>
        </p:blipFill>
        <p:spPr>
          <a:xfrm>
            <a:off x="4872131" y="3566795"/>
            <a:ext cx="1895064" cy="2752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309"/>
          <a:stretch>
            <a:fillRect/>
          </a:stretch>
        </p:blipFill>
        <p:spPr>
          <a:xfrm>
            <a:off x="911424" y="1052736"/>
            <a:ext cx="10586648" cy="18634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76120" y="1052736"/>
            <a:ext cx="2448272" cy="694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086"/>
          <a:stretch>
            <a:fillRect/>
          </a:stretch>
        </p:blipFill>
        <p:spPr>
          <a:xfrm>
            <a:off x="3048224" y="2780928"/>
            <a:ext cx="6095552" cy="27520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91"/>
          <a:stretch>
            <a:fillRect/>
          </a:stretch>
        </p:blipFill>
        <p:spPr>
          <a:xfrm>
            <a:off x="1056005" y="836930"/>
            <a:ext cx="10629900" cy="570674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136140" y="1866900"/>
            <a:ext cx="1058545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094"/>
          <a:stretch>
            <a:fillRect/>
          </a:stretch>
        </p:blipFill>
        <p:spPr>
          <a:xfrm>
            <a:off x="964627" y="1124744"/>
            <a:ext cx="10262744" cy="27017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2424" y="3022514"/>
            <a:ext cx="602652" cy="55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3" t="35587" r="71263" b="36189"/>
          <a:stretch>
            <a:fillRect/>
          </a:stretch>
        </p:blipFill>
        <p:spPr>
          <a:xfrm>
            <a:off x="1864273" y="4123755"/>
            <a:ext cx="1800200" cy="1656184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25" t="33133" r="27724" b="36189"/>
          <a:stretch>
            <a:fillRect/>
          </a:stretch>
        </p:blipFill>
        <p:spPr>
          <a:xfrm>
            <a:off x="4001134" y="3979739"/>
            <a:ext cx="1440160" cy="180020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401" r="69238"/>
          <a:stretch>
            <a:fillRect/>
          </a:stretch>
        </p:blipFill>
        <p:spPr>
          <a:xfrm>
            <a:off x="5869017" y="4185736"/>
            <a:ext cx="2187681" cy="1619528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13" t="65038" r="22661"/>
          <a:stretch>
            <a:fillRect/>
          </a:stretch>
        </p:blipFill>
        <p:spPr>
          <a:xfrm>
            <a:off x="8472264" y="3728363"/>
            <a:ext cx="1872208" cy="20515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412875"/>
            <a:ext cx="10701655" cy="36506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80064" y="2481494"/>
            <a:ext cx="602652" cy="55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40"/>
          <a:stretch>
            <a:fillRect/>
          </a:stretch>
        </p:blipFill>
        <p:spPr>
          <a:xfrm>
            <a:off x="767408" y="1747341"/>
            <a:ext cx="10657184" cy="3770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912"/>
          <a:stretch>
            <a:fillRect/>
          </a:stretch>
        </p:blipFill>
        <p:spPr>
          <a:xfrm>
            <a:off x="983432" y="908720"/>
            <a:ext cx="10369152" cy="185373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51"/>
          <a:stretch>
            <a:fillRect/>
          </a:stretch>
        </p:blipFill>
        <p:spPr>
          <a:xfrm>
            <a:off x="2855640" y="2204864"/>
            <a:ext cx="7250176" cy="41398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824"/>
          <a:stretch>
            <a:fillRect/>
          </a:stretch>
        </p:blipFill>
        <p:spPr>
          <a:xfrm>
            <a:off x="695325" y="577850"/>
            <a:ext cx="11339830" cy="40754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08347" y="873460"/>
            <a:ext cx="1647204" cy="505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69354" y="2981231"/>
            <a:ext cx="1056876" cy="476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51"/>
          <a:stretch>
            <a:fillRect/>
          </a:stretch>
        </p:blipFill>
        <p:spPr>
          <a:xfrm>
            <a:off x="4728210" y="3644900"/>
            <a:ext cx="5503545" cy="3141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423"/>
          <a:stretch>
            <a:fillRect/>
          </a:stretch>
        </p:blipFill>
        <p:spPr>
          <a:xfrm>
            <a:off x="695960" y="1062405"/>
            <a:ext cx="11339830" cy="79179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115" y="1844704"/>
            <a:ext cx="11340000" cy="113124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367248" y="2093960"/>
            <a:ext cx="571284" cy="51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51"/>
          <a:stretch>
            <a:fillRect/>
          </a:stretch>
        </p:blipFill>
        <p:spPr>
          <a:xfrm>
            <a:off x="2639695" y="2790190"/>
            <a:ext cx="6812280" cy="3889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722"/>
          <a:stretch>
            <a:fillRect/>
          </a:stretch>
        </p:blipFill>
        <p:spPr>
          <a:xfrm>
            <a:off x="767408" y="1124744"/>
            <a:ext cx="11128502" cy="48474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11624" y="2204864"/>
            <a:ext cx="648072" cy="587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732"/>
          <a:stretch>
            <a:fillRect/>
          </a:stretch>
        </p:blipFill>
        <p:spPr>
          <a:xfrm>
            <a:off x="263352" y="1988840"/>
            <a:ext cx="11764830" cy="31683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2025-09-23T06:36:48Z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