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4" r:id="rId4"/>
    <p:sldId id="338" r:id="rId5"/>
    <p:sldId id="333" r:id="rId6"/>
    <p:sldId id="332" r:id="rId7"/>
    <p:sldId id="331" r:id="rId8"/>
    <p:sldId id="335" r:id="rId9"/>
    <p:sldId id="330" r:id="rId10"/>
    <p:sldId id="328" r:id="rId11"/>
    <p:sldId id="327" r:id="rId12"/>
    <p:sldId id="336" r:id="rId13"/>
    <p:sldId id="326" r:id="rId14"/>
    <p:sldId id="325" r:id="rId15"/>
    <p:sldId id="33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82378"/>
            <a:ext cx="11809312" cy="693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86" b="43404"/>
          <a:stretch>
            <a:fillRect/>
          </a:stretch>
        </p:blipFill>
        <p:spPr>
          <a:xfrm>
            <a:off x="1391796" y="764704"/>
            <a:ext cx="9408408" cy="332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7425" y="2653466"/>
            <a:ext cx="1053721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6" b="56902"/>
          <a:stretch>
            <a:fillRect/>
          </a:stretch>
        </p:blipFill>
        <p:spPr>
          <a:xfrm>
            <a:off x="479376" y="4010153"/>
            <a:ext cx="7536200" cy="25290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t="43098" r="31343" b="2454"/>
          <a:stretch>
            <a:fillRect/>
          </a:stretch>
        </p:blipFill>
        <p:spPr>
          <a:xfrm>
            <a:off x="8033566" y="3434089"/>
            <a:ext cx="4071294" cy="2929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 r="14446"/>
          <a:stretch>
            <a:fillRect/>
          </a:stretch>
        </p:blipFill>
        <p:spPr>
          <a:xfrm>
            <a:off x="1199456" y="882088"/>
            <a:ext cx="9336400" cy="2546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8248" y="2682289"/>
            <a:ext cx="3211464" cy="60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6" b="56902"/>
          <a:stretch>
            <a:fillRect/>
          </a:stretch>
        </p:blipFill>
        <p:spPr>
          <a:xfrm>
            <a:off x="414018" y="3645024"/>
            <a:ext cx="7536200" cy="25290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t="43098" r="31343" b="2454"/>
          <a:stretch>
            <a:fillRect/>
          </a:stretch>
        </p:blipFill>
        <p:spPr>
          <a:xfrm>
            <a:off x="7968208" y="3356992"/>
            <a:ext cx="4071294" cy="2929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41"/>
          <a:stretch>
            <a:fillRect/>
          </a:stretch>
        </p:blipFill>
        <p:spPr>
          <a:xfrm>
            <a:off x="1355188" y="548680"/>
            <a:ext cx="9637356" cy="230425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26372"/>
          <a:stretch>
            <a:fillRect/>
          </a:stretch>
        </p:blipFill>
        <p:spPr>
          <a:xfrm>
            <a:off x="1559496" y="2420888"/>
            <a:ext cx="8432685" cy="2304256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28"/>
          <a:stretch>
            <a:fillRect/>
          </a:stretch>
        </p:blipFill>
        <p:spPr>
          <a:xfrm>
            <a:off x="1360941" y="4797152"/>
            <a:ext cx="10002218" cy="183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592" y="5749392"/>
            <a:ext cx="5760640" cy="70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 b="29244"/>
          <a:stretch>
            <a:fillRect/>
          </a:stretch>
        </p:blipFill>
        <p:spPr>
          <a:xfrm>
            <a:off x="1199456" y="620688"/>
            <a:ext cx="9865096" cy="4041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0866" y="2501616"/>
            <a:ext cx="528675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2201" y="3976962"/>
            <a:ext cx="2189924" cy="4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26372"/>
          <a:stretch>
            <a:fillRect/>
          </a:stretch>
        </p:blipFill>
        <p:spPr>
          <a:xfrm>
            <a:off x="1587902" y="4581128"/>
            <a:ext cx="8432685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56" r="13223"/>
          <a:stretch>
            <a:fillRect/>
          </a:stretch>
        </p:blipFill>
        <p:spPr>
          <a:xfrm>
            <a:off x="1415480" y="1268760"/>
            <a:ext cx="9840456" cy="167021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517948" y="1451539"/>
            <a:ext cx="495113" cy="4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8678" y="2309677"/>
            <a:ext cx="523677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26372"/>
          <a:stretch>
            <a:fillRect/>
          </a:stretch>
        </p:blipFill>
        <p:spPr>
          <a:xfrm>
            <a:off x="1631504" y="3212976"/>
            <a:ext cx="8432685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2"/>
          <a:stretch>
            <a:fillRect/>
          </a:stretch>
        </p:blipFill>
        <p:spPr>
          <a:xfrm>
            <a:off x="839416" y="1268760"/>
            <a:ext cx="10657184" cy="4483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3488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844675"/>
            <a:ext cx="97567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89" y="764704"/>
            <a:ext cx="89564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567" y="3916873"/>
            <a:ext cx="827209" cy="39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2641" y="4691750"/>
            <a:ext cx="300803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52"/>
          <a:stretch>
            <a:fillRect/>
          </a:stretch>
        </p:blipFill>
        <p:spPr>
          <a:xfrm>
            <a:off x="660400" y="764540"/>
            <a:ext cx="11339830" cy="4680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6550" y="1974939"/>
            <a:ext cx="162816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3502" y="3823645"/>
            <a:ext cx="1037833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5567" y="3823645"/>
            <a:ext cx="1066397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75" b="40949"/>
          <a:stretch>
            <a:fillRect/>
          </a:stretch>
        </p:blipFill>
        <p:spPr>
          <a:xfrm>
            <a:off x="1198821" y="1842924"/>
            <a:ext cx="10225136" cy="4746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781" y="1981230"/>
            <a:ext cx="2877266" cy="57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6047" y="2917334"/>
            <a:ext cx="507150" cy="53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91"/>
          <a:stretch>
            <a:fillRect/>
          </a:stretch>
        </p:blipFill>
        <p:spPr>
          <a:xfrm>
            <a:off x="407035" y="997421"/>
            <a:ext cx="11339830" cy="845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3991" y="925548"/>
            <a:ext cx="3193220" cy="64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 r="11429"/>
          <a:stretch>
            <a:fillRect/>
          </a:stretch>
        </p:blipFill>
        <p:spPr>
          <a:xfrm>
            <a:off x="1055440" y="1844824"/>
            <a:ext cx="10321784" cy="33896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943872" y="3068960"/>
            <a:ext cx="6177808" cy="93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32" y="4437112"/>
            <a:ext cx="1706818" cy="5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25864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6" b="56902"/>
          <a:stretch>
            <a:fillRect/>
          </a:stretch>
        </p:blipFill>
        <p:spPr>
          <a:xfrm>
            <a:off x="479376" y="3717032"/>
            <a:ext cx="7536200" cy="2529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t="43098" r="31343" b="2454"/>
          <a:stretch>
            <a:fillRect/>
          </a:stretch>
        </p:blipFill>
        <p:spPr>
          <a:xfrm>
            <a:off x="8033566" y="3140968"/>
            <a:ext cx="4071294" cy="2929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4359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782" y="840089"/>
            <a:ext cx="418942" cy="42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712" y="3356992"/>
            <a:ext cx="1188905" cy="50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6" b="56902"/>
          <a:stretch>
            <a:fillRect/>
          </a:stretch>
        </p:blipFill>
        <p:spPr>
          <a:xfrm>
            <a:off x="1559496" y="4725144"/>
            <a:ext cx="5663992" cy="1900724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t="43098" r="31343" b="2454"/>
          <a:stretch>
            <a:fillRect/>
          </a:stretch>
        </p:blipFill>
        <p:spPr>
          <a:xfrm>
            <a:off x="7896200" y="4149080"/>
            <a:ext cx="3310284" cy="238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