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24" r:id="rId3"/>
    <p:sldId id="344" r:id="rId4"/>
    <p:sldId id="343" r:id="rId5"/>
    <p:sldId id="342" r:id="rId6"/>
    <p:sldId id="345" r:id="rId7"/>
    <p:sldId id="341" r:id="rId8"/>
    <p:sldId id="340" r:id="rId9"/>
    <p:sldId id="339" r:id="rId10"/>
    <p:sldId id="338" r:id="rId11"/>
    <p:sldId id="346" r:id="rId12"/>
    <p:sldId id="337" r:id="rId13"/>
    <p:sldId id="336" r:id="rId14"/>
    <p:sldId id="347" r:id="rId15"/>
    <p:sldId id="335" r:id="rId16"/>
    <p:sldId id="333" r:id="rId17"/>
    <p:sldId id="332" r:id="rId18"/>
    <p:sldId id="331" r:id="rId19"/>
    <p:sldId id="329" r:id="rId20"/>
    <p:sldId id="328" r:id="rId21"/>
    <p:sldId id="348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" y="2952750"/>
            <a:ext cx="120396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69"/>
          <a:stretch>
            <a:fillRect/>
          </a:stretch>
        </p:blipFill>
        <p:spPr>
          <a:xfrm>
            <a:off x="1343472" y="692696"/>
            <a:ext cx="10196778" cy="348568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647728" y="1700808"/>
            <a:ext cx="2638936" cy="547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68008" y="2564904"/>
            <a:ext cx="4824536" cy="543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47528" y="3501008"/>
            <a:ext cx="3312368" cy="49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81"/>
          <a:stretch>
            <a:fillRect/>
          </a:stretch>
        </p:blipFill>
        <p:spPr>
          <a:xfrm>
            <a:off x="2364008" y="4077072"/>
            <a:ext cx="7463984" cy="2792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019" y="641954"/>
            <a:ext cx="7780446" cy="60994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66"/>
          <a:stretch>
            <a:fillRect/>
          </a:stretch>
        </p:blipFill>
        <p:spPr>
          <a:xfrm>
            <a:off x="1623410" y="611968"/>
            <a:ext cx="9297126" cy="31770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37182" y="755984"/>
            <a:ext cx="722931" cy="52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24210" y="755984"/>
            <a:ext cx="936104" cy="510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72248" y="2412168"/>
            <a:ext cx="863730" cy="415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24"/>
          <a:stretch>
            <a:fillRect/>
          </a:stretch>
        </p:blipFill>
        <p:spPr>
          <a:xfrm>
            <a:off x="3521068" y="3717032"/>
            <a:ext cx="5149864" cy="3002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1" r="4896"/>
          <a:stretch>
            <a:fillRect/>
          </a:stretch>
        </p:blipFill>
        <p:spPr>
          <a:xfrm>
            <a:off x="1415480" y="764704"/>
            <a:ext cx="9529696" cy="344545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759610" y="1700808"/>
            <a:ext cx="1264839" cy="580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76120" y="2636912"/>
            <a:ext cx="1224136" cy="456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24"/>
          <a:stretch>
            <a:fillRect/>
          </a:stretch>
        </p:blipFill>
        <p:spPr>
          <a:xfrm>
            <a:off x="3521068" y="3717032"/>
            <a:ext cx="5149864" cy="3002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68" y="548680"/>
            <a:ext cx="10550432" cy="41630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63192" y="3933056"/>
            <a:ext cx="5760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64" t="-2305" r="68634" b="54565"/>
          <a:stretch>
            <a:fillRect/>
          </a:stretch>
        </p:blipFill>
        <p:spPr>
          <a:xfrm>
            <a:off x="946168" y="4209494"/>
            <a:ext cx="2520280" cy="263156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57" t="-2305" r="21672" b="51952"/>
          <a:stretch>
            <a:fillRect/>
          </a:stretch>
        </p:blipFill>
        <p:spPr>
          <a:xfrm>
            <a:off x="3287688" y="4209494"/>
            <a:ext cx="2664296" cy="2775581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64" t="49354" r="68634" b="2906"/>
          <a:stretch>
            <a:fillRect/>
          </a:stretch>
        </p:blipFill>
        <p:spPr>
          <a:xfrm>
            <a:off x="5981155" y="4181811"/>
            <a:ext cx="2520280" cy="263156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57" t="46742" r="15226" b="2905"/>
          <a:stretch>
            <a:fillRect/>
          </a:stretch>
        </p:blipFill>
        <p:spPr>
          <a:xfrm>
            <a:off x="8293504" y="4150753"/>
            <a:ext cx="2974456" cy="2605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836712"/>
            <a:ext cx="11340000" cy="5804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4840" y="2085206"/>
            <a:ext cx="380855" cy="40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38"/>
          <a:stretch>
            <a:fillRect/>
          </a:stretch>
        </p:blipFill>
        <p:spPr>
          <a:xfrm>
            <a:off x="881712" y="1196752"/>
            <a:ext cx="10428576" cy="491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3978"/>
            <a:ext cx="11340000" cy="291041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81"/>
          <a:stretch>
            <a:fillRect/>
          </a:stretch>
        </p:blipFill>
        <p:spPr>
          <a:xfrm>
            <a:off x="1199456" y="3454391"/>
            <a:ext cx="11340000" cy="8427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8574" y="3692557"/>
            <a:ext cx="361813" cy="40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14"/>
          <a:stretch>
            <a:fillRect/>
          </a:stretch>
        </p:blipFill>
        <p:spPr>
          <a:xfrm>
            <a:off x="1415480" y="4149080"/>
            <a:ext cx="10043856" cy="2647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836712"/>
            <a:ext cx="11340000" cy="58383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61"/>
          <a:stretch>
            <a:fillRect/>
          </a:stretch>
        </p:blipFill>
        <p:spPr>
          <a:xfrm>
            <a:off x="767408" y="476672"/>
            <a:ext cx="10467656" cy="3024336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4" r="29098"/>
          <a:stretch>
            <a:fillRect/>
          </a:stretch>
        </p:blipFill>
        <p:spPr>
          <a:xfrm>
            <a:off x="3863752" y="3477743"/>
            <a:ext cx="4921184" cy="32165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729352"/>
            <a:ext cx="761152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91159" y="1918293"/>
            <a:ext cx="741341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84825" y="2608646"/>
            <a:ext cx="722168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16751" y="2608646"/>
            <a:ext cx="760513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0703" y="2466264"/>
            <a:ext cx="1204873" cy="481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61116" y="3305391"/>
            <a:ext cx="741341" cy="3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0703" y="3834416"/>
            <a:ext cx="1546590" cy="49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347193" y="4626504"/>
            <a:ext cx="1143966" cy="385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73470" y="4626505"/>
            <a:ext cx="1206202" cy="37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73870" y="6060410"/>
            <a:ext cx="2230413" cy="3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  <p:bldP spid="14" grpId="0" animBg="1"/>
      <p:bldP spid="16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94"/>
          <a:stretch>
            <a:fillRect/>
          </a:stretch>
        </p:blipFill>
        <p:spPr>
          <a:xfrm>
            <a:off x="983432" y="620688"/>
            <a:ext cx="9747576" cy="251393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4" r="29098"/>
          <a:stretch>
            <a:fillRect/>
          </a:stretch>
        </p:blipFill>
        <p:spPr>
          <a:xfrm>
            <a:off x="6712391" y="3429000"/>
            <a:ext cx="4921184" cy="321650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269"/>
          <a:stretch>
            <a:fillRect/>
          </a:stretch>
        </p:blipFill>
        <p:spPr>
          <a:xfrm>
            <a:off x="1625476" y="3134624"/>
            <a:ext cx="10763936" cy="100811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336436" y="3494664"/>
            <a:ext cx="753536" cy="421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41"/>
          <a:stretch>
            <a:fillRect/>
          </a:stretch>
        </p:blipFill>
        <p:spPr>
          <a:xfrm>
            <a:off x="1271464" y="836712"/>
            <a:ext cx="10763936" cy="26911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72264" y="1700808"/>
            <a:ext cx="2520280" cy="685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11794" y="2708920"/>
            <a:ext cx="7715950" cy="63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4" r="29098"/>
          <a:stretch>
            <a:fillRect/>
          </a:stretch>
        </p:blipFill>
        <p:spPr>
          <a:xfrm>
            <a:off x="3804064" y="3720619"/>
            <a:ext cx="4583872" cy="29960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39" y="836712"/>
            <a:ext cx="845041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49121" y="2357600"/>
            <a:ext cx="3235422" cy="48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38317" y="3149688"/>
            <a:ext cx="3383429" cy="38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89212" y="3220808"/>
            <a:ext cx="227047" cy="283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02122" y="5157722"/>
            <a:ext cx="3792033" cy="56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88651" y="5958001"/>
            <a:ext cx="2857031" cy="4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4" r="71311"/>
          <a:stretch>
            <a:fillRect/>
          </a:stretch>
        </p:blipFill>
        <p:spPr>
          <a:xfrm>
            <a:off x="9264352" y="683377"/>
            <a:ext cx="1854757" cy="2996038"/>
          </a:xfrm>
          <a:prstGeom prst="rect">
            <a:avLst/>
          </a:prstGeom>
        </p:spPr>
      </p:pic>
      <p:pic>
        <p:nvPicPr>
          <p:cNvPr id="21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96" t="2824" r="29098"/>
          <a:stretch>
            <a:fillRect/>
          </a:stretch>
        </p:blipFill>
        <p:spPr>
          <a:xfrm>
            <a:off x="8760296" y="3456021"/>
            <a:ext cx="2579968" cy="29960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3062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83226" y="1781536"/>
            <a:ext cx="1048174" cy="5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29766" y="2722296"/>
            <a:ext cx="898591" cy="37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89460" y="4427928"/>
            <a:ext cx="437574" cy="37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60126" y="4373824"/>
            <a:ext cx="3175729" cy="44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60850" y="5241625"/>
            <a:ext cx="6418822" cy="43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318"/>
          <a:stretch>
            <a:fillRect/>
          </a:stretch>
        </p:blipFill>
        <p:spPr>
          <a:xfrm>
            <a:off x="623570" y="1269365"/>
            <a:ext cx="10824845" cy="46234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56495" y="5157470"/>
            <a:ext cx="69850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58" r="34593"/>
          <a:stretch>
            <a:fillRect/>
          </a:stretch>
        </p:blipFill>
        <p:spPr>
          <a:xfrm>
            <a:off x="983615" y="1557020"/>
            <a:ext cx="7603490" cy="4045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082912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0498" y="2074769"/>
            <a:ext cx="354606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464" y="764704"/>
            <a:ext cx="952507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2884" y="2806095"/>
            <a:ext cx="359889" cy="32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01360"/>
            <a:ext cx="1077635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85"/>
          <a:stretch>
            <a:fillRect/>
          </a:stretch>
        </p:blipFill>
        <p:spPr>
          <a:xfrm>
            <a:off x="1847528" y="764704"/>
            <a:ext cx="9620714" cy="38992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07052" y="764704"/>
            <a:ext cx="1089347" cy="56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24392" y="1700808"/>
            <a:ext cx="576064" cy="43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27648" y="3284984"/>
            <a:ext cx="720080" cy="50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81"/>
          <a:stretch>
            <a:fillRect/>
          </a:stretch>
        </p:blipFill>
        <p:spPr>
          <a:xfrm>
            <a:off x="3143672" y="3787869"/>
            <a:ext cx="7463984" cy="2792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2024-10-18T09:03:22Z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