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45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850" y="2990850"/>
            <a:ext cx="46863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>
            <a:fillRect/>
          </a:stretch>
        </p:blipFill>
        <p:spPr>
          <a:xfrm>
            <a:off x="551384" y="1340768"/>
            <a:ext cx="10968048" cy="4379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432" y="242088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227400" y="1700808"/>
            <a:ext cx="11737200" cy="377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52" y="579810"/>
            <a:ext cx="9869608" cy="6237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9410" y="1484784"/>
            <a:ext cx="689078" cy="5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5" y="764704"/>
            <a:ext cx="110603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3062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0295" y="3190144"/>
            <a:ext cx="468830" cy="3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0737" y="3925600"/>
            <a:ext cx="429761" cy="40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8704" y="5396512"/>
            <a:ext cx="906405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3498" y="5396512"/>
            <a:ext cx="914220" cy="39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446" y="764704"/>
            <a:ext cx="91631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7728" y="3929727"/>
            <a:ext cx="469311" cy="3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4250" y="5362074"/>
            <a:ext cx="415455" cy="40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0710" y="6124452"/>
            <a:ext cx="438536" cy="33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4951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3053" y="4285504"/>
            <a:ext cx="537536" cy="48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2563" y="5944427"/>
            <a:ext cx="537536" cy="48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78" y="1482760"/>
            <a:ext cx="11340000" cy="5264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4989" y="2522289"/>
            <a:ext cx="571284" cy="5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4259" y="4296166"/>
            <a:ext cx="571284" cy="5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5594" y="6070043"/>
            <a:ext cx="571284" cy="5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0937"/>
          <a:stretch>
            <a:fillRect/>
          </a:stretch>
        </p:blipFill>
        <p:spPr>
          <a:xfrm>
            <a:off x="1487805" y="764540"/>
            <a:ext cx="7581900" cy="6483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9971" r="78157"/>
          <a:stretch>
            <a:fillRect/>
          </a:stretch>
        </p:blipFill>
        <p:spPr>
          <a:xfrm>
            <a:off x="9069705" y="836930"/>
            <a:ext cx="1656080" cy="52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4533"/>
            <a:ext cx="11340000" cy="3608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324" y="3643250"/>
            <a:ext cx="1609118" cy="45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99"/>
          <a:stretch>
            <a:fillRect/>
          </a:stretch>
        </p:blipFill>
        <p:spPr>
          <a:xfrm>
            <a:off x="1108109" y="692696"/>
            <a:ext cx="9975782" cy="505050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t="72401"/>
          <a:stretch>
            <a:fillRect/>
          </a:stretch>
        </p:blipFill>
        <p:spPr>
          <a:xfrm>
            <a:off x="4223792" y="5013176"/>
            <a:ext cx="7743535" cy="1619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44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3768" y="2878285"/>
            <a:ext cx="1104483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71098" y="2897345"/>
            <a:ext cx="457027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6967" y="3869417"/>
            <a:ext cx="1075919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113" y="3840827"/>
            <a:ext cx="2332745" cy="51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778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0647" y="3503104"/>
            <a:ext cx="497362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3981" y="5805264"/>
            <a:ext cx="12611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t="72401"/>
          <a:stretch>
            <a:fillRect/>
          </a:stretch>
        </p:blipFill>
        <p:spPr>
          <a:xfrm>
            <a:off x="5304155" y="5661660"/>
            <a:ext cx="500951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97" y="1230726"/>
            <a:ext cx="11340000" cy="3531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8036" y="2357045"/>
            <a:ext cx="380856" cy="36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t="72401"/>
          <a:stretch>
            <a:fillRect/>
          </a:stretch>
        </p:blipFill>
        <p:spPr>
          <a:xfrm>
            <a:off x="2567077" y="4724886"/>
            <a:ext cx="7743535" cy="1619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9624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3332" y="4440264"/>
            <a:ext cx="561470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5127" y="4440264"/>
            <a:ext cx="1012488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1675" y="5296974"/>
            <a:ext cx="892830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76" y="764704"/>
            <a:ext cx="111640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548" y="1992672"/>
            <a:ext cx="478057" cy="44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9214" y="2020793"/>
            <a:ext cx="571794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6594" y="2020793"/>
            <a:ext cx="440562" cy="41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1538" y="3951796"/>
            <a:ext cx="1106093" cy="44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8736" y="5864052"/>
            <a:ext cx="1659140" cy="48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9"/>
          <a:stretch>
            <a:fillRect/>
          </a:stretch>
        </p:blipFill>
        <p:spPr>
          <a:xfrm>
            <a:off x="1559496" y="2348880"/>
            <a:ext cx="9073008" cy="230425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31"/>
          <a:stretch>
            <a:fillRect/>
          </a:stretch>
        </p:blipFill>
        <p:spPr>
          <a:xfrm>
            <a:off x="1559496" y="548680"/>
            <a:ext cx="9073008" cy="1174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48794" y="3928313"/>
            <a:ext cx="507646" cy="4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" r="70830" b="49460"/>
          <a:stretch>
            <a:fillRect/>
          </a:stretch>
        </p:blipFill>
        <p:spPr>
          <a:xfrm>
            <a:off x="1415480" y="4437112"/>
            <a:ext cx="1872208" cy="2520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2" t="12779" r="14735" b="48885"/>
          <a:stretch>
            <a:fillRect/>
          </a:stretch>
        </p:blipFill>
        <p:spPr>
          <a:xfrm>
            <a:off x="3467708" y="5013175"/>
            <a:ext cx="2376264" cy="1944217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60" r="62977"/>
          <a:stretch>
            <a:fillRect/>
          </a:stretch>
        </p:blipFill>
        <p:spPr>
          <a:xfrm>
            <a:off x="6096000" y="4379778"/>
            <a:ext cx="2376264" cy="2436329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2" t="51960" r="13614" b="-235"/>
          <a:stretch>
            <a:fillRect/>
          </a:stretch>
        </p:blipFill>
        <p:spPr>
          <a:xfrm>
            <a:off x="8652284" y="4379778"/>
            <a:ext cx="2448272" cy="2448273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7" b="53286"/>
          <a:stretch>
            <a:fillRect/>
          </a:stretch>
        </p:blipFill>
        <p:spPr>
          <a:xfrm>
            <a:off x="1559496" y="1588918"/>
            <a:ext cx="9073008" cy="83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41" y="692696"/>
            <a:ext cx="96767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8126" y="4374418"/>
            <a:ext cx="324994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366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9970" y="2769460"/>
            <a:ext cx="335204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848" y="548680"/>
            <a:ext cx="9785720" cy="632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5640" y="2996952"/>
            <a:ext cx="650840" cy="56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29352"/>
            <a:ext cx="111758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89" y="3283105"/>
            <a:ext cx="356576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99" y="1613496"/>
            <a:ext cx="11340000" cy="363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2024-10-18T08:22:25Z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