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7" r:id="rId10"/>
    <p:sldId id="350" r:id="rId11"/>
    <p:sldId id="349" r:id="rId12"/>
    <p:sldId id="348" r:id="rId13"/>
    <p:sldId id="347" r:id="rId14"/>
    <p:sldId id="345" r:id="rId15"/>
    <p:sldId id="343" r:id="rId16"/>
    <p:sldId id="342" r:id="rId17"/>
    <p:sldId id="340" r:id="rId18"/>
    <p:sldId id="339" r:id="rId19"/>
    <p:sldId id="358" r:id="rId20"/>
    <p:sldId id="338" r:id="rId21"/>
    <p:sldId id="337" r:id="rId22"/>
    <p:sldId id="336" r:id="rId23"/>
    <p:sldId id="335" r:id="rId24"/>
    <p:sldId id="359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815732" y="3028461"/>
            <a:ext cx="10560536" cy="801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40391"/>
            <a:ext cx="11340000" cy="495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962" y="1216589"/>
            <a:ext cx="285642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40768"/>
            <a:ext cx="11340000" cy="201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7226" y="1894823"/>
            <a:ext cx="295163" cy="28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"/>
          <a:stretch>
            <a:fillRect/>
          </a:stretch>
        </p:blipFill>
        <p:spPr>
          <a:xfrm>
            <a:off x="444632" y="3385138"/>
            <a:ext cx="11340000" cy="24288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4632" y="5344463"/>
            <a:ext cx="7968248" cy="53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14" r="29098"/>
          <a:stretch>
            <a:fillRect/>
          </a:stretch>
        </p:blipFill>
        <p:spPr>
          <a:xfrm>
            <a:off x="1919536" y="836712"/>
            <a:ext cx="8040256" cy="484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688" y="836712"/>
            <a:ext cx="351111" cy="37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1" b="-1595"/>
          <a:stretch>
            <a:fillRect/>
          </a:stretch>
        </p:blipFill>
        <p:spPr>
          <a:xfrm>
            <a:off x="2063115" y="1341120"/>
            <a:ext cx="7611745" cy="541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008767"/>
            <a:ext cx="11340000" cy="522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4739" y="2532568"/>
            <a:ext cx="266600" cy="2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764704"/>
            <a:ext cx="11340000" cy="4276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5545" y="2241079"/>
            <a:ext cx="761711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4815" y="3184054"/>
            <a:ext cx="771234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7107" y="4603280"/>
            <a:ext cx="2627909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96"/>
          <a:stretch>
            <a:fillRect/>
          </a:stretch>
        </p:blipFill>
        <p:spPr>
          <a:xfrm>
            <a:off x="911424" y="5107564"/>
            <a:ext cx="11340000" cy="15900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38325" y="5841192"/>
            <a:ext cx="1133047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54"/>
          <a:stretch>
            <a:fillRect/>
          </a:stretch>
        </p:blipFill>
        <p:spPr>
          <a:xfrm>
            <a:off x="660656" y="1063493"/>
            <a:ext cx="11340000" cy="2322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5089" y="1594454"/>
            <a:ext cx="1513904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3225" y="2518636"/>
            <a:ext cx="1542468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3383064"/>
            <a:ext cx="11340000" cy="27822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54812" y="3983341"/>
            <a:ext cx="1894760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2268" y="4941168"/>
            <a:ext cx="1970316" cy="6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4812" y="5688893"/>
            <a:ext cx="2018539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37026"/>
            <a:ext cx="11340000" cy="505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9972" y="2151119"/>
            <a:ext cx="285642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2490" y="3084291"/>
            <a:ext cx="1171133" cy="37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7201" y="3617533"/>
            <a:ext cx="333249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833" y="5674321"/>
            <a:ext cx="1551989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3"/>
          <a:stretch>
            <a:fillRect/>
          </a:stretch>
        </p:blipFill>
        <p:spPr>
          <a:xfrm>
            <a:off x="335359" y="1503012"/>
            <a:ext cx="11521282" cy="3798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7"/>
          <a:stretch>
            <a:fillRect/>
          </a:stretch>
        </p:blipFill>
        <p:spPr>
          <a:xfrm>
            <a:off x="-24680" y="2040534"/>
            <a:ext cx="11858674" cy="3188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56792"/>
            <a:ext cx="11340000" cy="379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7482" y="2185292"/>
            <a:ext cx="495113" cy="27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0907" y="2661429"/>
            <a:ext cx="418942" cy="34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5542" y="3899385"/>
            <a:ext cx="2104232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3804" y="4385044"/>
            <a:ext cx="2304181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333" y="4889749"/>
            <a:ext cx="7626649" cy="38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191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80" y="2580785"/>
            <a:ext cx="290943" cy="25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6880" y="3865749"/>
            <a:ext cx="290943" cy="25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30"/>
          <a:stretch>
            <a:fillRect/>
          </a:stretch>
        </p:blipFill>
        <p:spPr>
          <a:xfrm>
            <a:off x="407368" y="764704"/>
            <a:ext cx="11233248" cy="19927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5" t="28695" r="17949" b="17782"/>
          <a:stretch>
            <a:fillRect/>
          </a:stretch>
        </p:blipFill>
        <p:spPr>
          <a:xfrm>
            <a:off x="3503712" y="2146932"/>
            <a:ext cx="5184576" cy="274425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14"/>
          <a:stretch>
            <a:fillRect/>
          </a:stretch>
        </p:blipFill>
        <p:spPr>
          <a:xfrm>
            <a:off x="720040" y="6153465"/>
            <a:ext cx="11340000" cy="58790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18"/>
          <a:stretch>
            <a:fillRect/>
          </a:stretch>
        </p:blipFill>
        <p:spPr>
          <a:xfrm>
            <a:off x="119336" y="4941168"/>
            <a:ext cx="11593172" cy="12284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08168" y="5493115"/>
            <a:ext cx="792088" cy="45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7"/>
          <a:stretch>
            <a:fillRect/>
          </a:stretch>
        </p:blipFill>
        <p:spPr>
          <a:xfrm>
            <a:off x="695400" y="1052736"/>
            <a:ext cx="11340000" cy="3024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097" y="1209030"/>
            <a:ext cx="1171133" cy="36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0740" y="1693363"/>
            <a:ext cx="1587204" cy="46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5248" y="2269427"/>
            <a:ext cx="5136152" cy="50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1042" y="3038479"/>
            <a:ext cx="1085440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6" t="29771" r="21153" b="18594"/>
          <a:stretch>
            <a:fillRect/>
          </a:stretch>
        </p:blipFill>
        <p:spPr>
          <a:xfrm>
            <a:off x="3431704" y="3573016"/>
            <a:ext cx="5420454" cy="2923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019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695400" y="1185219"/>
            <a:ext cx="11214538" cy="448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89"/>
          <a:stretch>
            <a:fillRect/>
          </a:stretch>
        </p:blipFill>
        <p:spPr>
          <a:xfrm>
            <a:off x="767408" y="1628800"/>
            <a:ext cx="11070522" cy="3895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0" y="2132856"/>
            <a:ext cx="1807848" cy="43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08" y="2708920"/>
            <a:ext cx="1584176" cy="42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18" y="836712"/>
            <a:ext cx="110597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0649" y="1543475"/>
            <a:ext cx="742888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4979" y="2705916"/>
            <a:ext cx="1764356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511" y="3291786"/>
            <a:ext cx="1290766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07"/>
          <a:stretch>
            <a:fillRect/>
          </a:stretch>
        </p:blipFill>
        <p:spPr>
          <a:xfrm>
            <a:off x="695400" y="2132856"/>
            <a:ext cx="11340000" cy="2376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64496" y="3362680"/>
            <a:ext cx="4662239" cy="4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30"/>
          <a:stretch>
            <a:fillRect/>
          </a:stretch>
        </p:blipFill>
        <p:spPr>
          <a:xfrm>
            <a:off x="738672" y="980728"/>
            <a:ext cx="11340000" cy="16992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52395" y="2193925"/>
            <a:ext cx="88868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2689509"/>
            <a:ext cx="11340000" cy="34325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7470" y="2689225"/>
            <a:ext cx="101917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913" y="3347419"/>
            <a:ext cx="2228010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33706"/>
            <a:ext cx="11340000" cy="4190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257120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3645024"/>
            <a:ext cx="11340000" cy="2829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2675" y="3759200"/>
            <a:ext cx="14046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2375" y="4321175"/>
            <a:ext cx="101549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1940" y="4902631"/>
            <a:ext cx="2285138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64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8755" y="1433209"/>
            <a:ext cx="285643" cy="28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8755" y="4270648"/>
            <a:ext cx="285643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764704"/>
            <a:ext cx="11340000" cy="1218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5936"/>
          <a:stretch>
            <a:fillRect/>
          </a:stretch>
        </p:blipFill>
        <p:spPr>
          <a:xfrm>
            <a:off x="948688" y="4437112"/>
            <a:ext cx="11060928" cy="22322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0"/>
          <a:stretch>
            <a:fillRect/>
          </a:stretch>
        </p:blipFill>
        <p:spPr>
          <a:xfrm>
            <a:off x="2820896" y="1916832"/>
            <a:ext cx="6822128" cy="28828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85192" y="4941168"/>
            <a:ext cx="648072" cy="46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55"/>
          <a:stretch>
            <a:fillRect/>
          </a:stretch>
        </p:blipFill>
        <p:spPr>
          <a:xfrm>
            <a:off x="1127448" y="739106"/>
            <a:ext cx="10402126" cy="405804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0"/>
          <a:stretch>
            <a:fillRect/>
          </a:stretch>
        </p:blipFill>
        <p:spPr>
          <a:xfrm>
            <a:off x="3719736" y="4732856"/>
            <a:ext cx="5093936" cy="21525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432" y="1340768"/>
            <a:ext cx="9937104" cy="39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32" y="1734486"/>
            <a:ext cx="10225136" cy="60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990" y="2420888"/>
            <a:ext cx="9890554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432" y="2924944"/>
            <a:ext cx="1008112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432" y="3789040"/>
            <a:ext cx="10081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974" y="4377835"/>
            <a:ext cx="10034570" cy="40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73368"/>
            <a:ext cx="106334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2436" y="971614"/>
            <a:ext cx="303558" cy="26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9221" y="3642135"/>
            <a:ext cx="267845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1"/>
          <a:stretch>
            <a:fillRect/>
          </a:stretch>
        </p:blipFill>
        <p:spPr>
          <a:xfrm>
            <a:off x="426000" y="1412776"/>
            <a:ext cx="11340000" cy="382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91671"/>
            <a:ext cx="11340000" cy="440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3768628"/>
            <a:ext cx="285643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49"/>
          <a:stretch>
            <a:fillRect/>
          </a:stretch>
        </p:blipFill>
        <p:spPr>
          <a:xfrm>
            <a:off x="360000" y="1206158"/>
            <a:ext cx="11340000" cy="494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81158" y="1262154"/>
            <a:ext cx="266600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5" t="41673" r="23330" b="11451"/>
          <a:stretch>
            <a:fillRect/>
          </a:stretch>
        </p:blipFill>
        <p:spPr>
          <a:xfrm>
            <a:off x="6672064" y="4051348"/>
            <a:ext cx="4824536" cy="1596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387173" y="1268760"/>
            <a:ext cx="11417654" cy="4464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20" y="184482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465835" y="1844824"/>
            <a:ext cx="11260330" cy="2901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6520" y="18448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3973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616" y="1386837"/>
            <a:ext cx="305547" cy="2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