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46" r:id="rId15"/>
    <p:sldId id="334" r:id="rId16"/>
    <p:sldId id="347" r:id="rId17"/>
    <p:sldId id="333" r:id="rId18"/>
    <p:sldId id="332" r:id="rId19"/>
    <p:sldId id="331" r:id="rId20"/>
    <p:sldId id="348" r:id="rId21"/>
    <p:sldId id="330" r:id="rId22"/>
    <p:sldId id="329" r:id="rId23"/>
    <p:sldId id="328" r:id="rId24"/>
    <p:sldId id="327" r:id="rId25"/>
    <p:sldId id="326" r:id="rId26"/>
    <p:sldId id="349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2" y="2833687"/>
            <a:ext cx="118776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537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28" y="2926457"/>
            <a:ext cx="437984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30" y="764704"/>
            <a:ext cx="10747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343" y="2705657"/>
            <a:ext cx="351935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695400" y="1052736"/>
            <a:ext cx="11245180" cy="4505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9712" y="2996952"/>
            <a:ext cx="624359" cy="54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324564" y="765448"/>
            <a:ext cx="11172036" cy="5327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2190" y="3645024"/>
            <a:ext cx="648072" cy="57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6"/>
          <a:stretch>
            <a:fillRect/>
          </a:stretch>
        </p:blipFill>
        <p:spPr>
          <a:xfrm>
            <a:off x="563711" y="1124744"/>
            <a:ext cx="11064578" cy="4137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472" y="443711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4"/>
          <a:stretch>
            <a:fillRect/>
          </a:stretch>
        </p:blipFill>
        <p:spPr>
          <a:xfrm>
            <a:off x="934098" y="1635366"/>
            <a:ext cx="11257902" cy="3587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17" y="836712"/>
            <a:ext cx="86069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4468" y="3159311"/>
            <a:ext cx="260160" cy="29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669345"/>
            <a:ext cx="11340000" cy="351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>
            <a:fillRect/>
          </a:stretch>
        </p:blipFill>
        <p:spPr>
          <a:xfrm>
            <a:off x="641589" y="1196752"/>
            <a:ext cx="10908822" cy="463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348880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8"/>
          <a:stretch>
            <a:fillRect/>
          </a:stretch>
        </p:blipFill>
        <p:spPr>
          <a:xfrm>
            <a:off x="785605" y="1723464"/>
            <a:ext cx="10620790" cy="3411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72583"/>
            <a:ext cx="11340000" cy="4904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61238" y="4343961"/>
            <a:ext cx="1094962" cy="4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796" y="4149655"/>
            <a:ext cx="1125435" cy="64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951" y="5229663"/>
            <a:ext cx="542720" cy="4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33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9050" y="2539072"/>
            <a:ext cx="529145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6767" y="4223084"/>
            <a:ext cx="529145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6767" y="5065090"/>
            <a:ext cx="529145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6767" y="5907096"/>
            <a:ext cx="529145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513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4916" y="6065804"/>
            <a:ext cx="282472" cy="2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0" y="621700"/>
            <a:ext cx="11340000" cy="549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8508" y="1784651"/>
            <a:ext cx="314206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858" y="3595805"/>
            <a:ext cx="323727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3899" y="5492751"/>
            <a:ext cx="276120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5445125"/>
            <a:ext cx="6680835" cy="122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004" y="764704"/>
            <a:ext cx="876999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88822" y="3352226"/>
            <a:ext cx="427087" cy="33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2262" y="4045181"/>
            <a:ext cx="390268" cy="3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5065" y="5438462"/>
            <a:ext cx="846808" cy="36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>
            <a:fillRect/>
          </a:stretch>
        </p:blipFill>
        <p:spPr>
          <a:xfrm>
            <a:off x="983432" y="908720"/>
            <a:ext cx="10895024" cy="5332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088" y="1988840"/>
            <a:ext cx="1008112" cy="49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376" y="4509120"/>
            <a:ext cx="1305020" cy="63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5373216"/>
            <a:ext cx="792088" cy="57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695400" y="1916832"/>
            <a:ext cx="11908784" cy="27884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12424" y="1916832"/>
            <a:ext cx="1512168" cy="65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805" y="2924810"/>
            <a:ext cx="99929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9823" y="3832325"/>
            <a:ext cx="7650513" cy="64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39" y="900000"/>
            <a:ext cx="11238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6588" y="2005565"/>
            <a:ext cx="415186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278" y="764704"/>
            <a:ext cx="109084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3574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1006" y="937754"/>
            <a:ext cx="942816" cy="42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9712" y="845432"/>
            <a:ext cx="981873" cy="55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8336" y="1661422"/>
            <a:ext cx="1830635" cy="43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7573" y="3124489"/>
            <a:ext cx="927102" cy="41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8109" y="3863888"/>
            <a:ext cx="927102" cy="38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6193" y="4611154"/>
            <a:ext cx="903532" cy="37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7444" y="5093905"/>
            <a:ext cx="15481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02622" y="6058489"/>
            <a:ext cx="1374940" cy="37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02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4455" y="4451684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05690"/>
            <a:ext cx="11340000" cy="444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4690" y="3271892"/>
            <a:ext cx="771235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33621"/>
            <a:ext cx="11340000" cy="4390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8802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0840" y="3393800"/>
            <a:ext cx="376911" cy="39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2543" y="4081109"/>
            <a:ext cx="5801486" cy="39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3712" y="5492681"/>
            <a:ext cx="399083" cy="32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651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677" y="3465498"/>
            <a:ext cx="361813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2024-10-18T09:29:05Z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