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46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47" r:id="rId11"/>
    <p:sldId id="338" r:id="rId12"/>
    <p:sldId id="337" r:id="rId13"/>
    <p:sldId id="336" r:id="rId14"/>
    <p:sldId id="335" r:id="rId15"/>
    <p:sldId id="334" r:id="rId16"/>
    <p:sldId id="333" r:id="rId17"/>
    <p:sldId id="348" r:id="rId18"/>
    <p:sldId id="332" r:id="rId19"/>
    <p:sldId id="331" r:id="rId20"/>
    <p:sldId id="330" r:id="rId21"/>
    <p:sldId id="329" r:id="rId22"/>
    <p:sldId id="328" r:id="rId23"/>
    <p:sldId id="327" r:id="rId24"/>
    <p:sldId id="325" r:id="rId25"/>
    <p:sldId id="349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2780485"/>
            <a:ext cx="11809312" cy="129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A05E8-7B37-59C0-E1C3-655453254B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5"/>
          <a:stretch/>
        </p:blipFill>
        <p:spPr>
          <a:xfrm>
            <a:off x="551384" y="1124744"/>
            <a:ext cx="11089232" cy="489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5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B3723-345B-2AE1-1C5F-A4A93A70C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22793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8D039-A0FE-4037-6A72-41DAEAA3A8D4}"/>
              </a:ext>
            </a:extLst>
          </p:cNvPr>
          <p:cNvSpPr/>
          <p:nvPr/>
        </p:nvSpPr>
        <p:spPr bwMode="white">
          <a:xfrm>
            <a:off x="10200456" y="1801000"/>
            <a:ext cx="333818" cy="40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44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FDACE-AEB8-2934-BC23-486172C05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51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47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EE93A-90B8-60A3-C6D9-8EFAA5AAEA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18872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9FF8C-C3D3-158C-C4BB-367438F46C36}"/>
              </a:ext>
            </a:extLst>
          </p:cNvPr>
          <p:cNvSpPr/>
          <p:nvPr/>
        </p:nvSpPr>
        <p:spPr bwMode="white">
          <a:xfrm>
            <a:off x="10539343" y="2339491"/>
            <a:ext cx="361813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037E694-9A03-CD4A-AF2D-FFACF99C92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14"/>
          <a:stretch/>
        </p:blipFill>
        <p:spPr>
          <a:xfrm>
            <a:off x="1049432" y="3077680"/>
            <a:ext cx="11098800" cy="286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7E694-9A03-CD4A-AF2D-FFACF99C92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08"/>
          <a:stretch/>
        </p:blipFill>
        <p:spPr>
          <a:xfrm>
            <a:off x="1055440" y="1268760"/>
            <a:ext cx="10784658" cy="512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14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D86A2-E119-0D8E-86DA-38DA911C1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140" y="764704"/>
            <a:ext cx="989372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10D145-A048-FD57-8A5C-D88EEDA20713}"/>
              </a:ext>
            </a:extLst>
          </p:cNvPr>
          <p:cNvSpPr/>
          <p:nvPr/>
        </p:nvSpPr>
        <p:spPr bwMode="white">
          <a:xfrm>
            <a:off x="9962941" y="2701310"/>
            <a:ext cx="332282" cy="34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1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BB328-323B-3DC3-6B28-BE30E47C3A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/>
        </p:blipFill>
        <p:spPr>
          <a:xfrm>
            <a:off x="594766" y="1268760"/>
            <a:ext cx="11002468" cy="3952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F27895-F3F1-BD00-9B38-AAE458530EAE}"/>
              </a:ext>
            </a:extLst>
          </p:cNvPr>
          <p:cNvSpPr/>
          <p:nvPr/>
        </p:nvSpPr>
        <p:spPr bwMode="white">
          <a:xfrm>
            <a:off x="10200456" y="3429724"/>
            <a:ext cx="648072" cy="50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53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BB328-323B-3DC3-6B28-BE30E47C3A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/>
          <a:stretch/>
        </p:blipFill>
        <p:spPr>
          <a:xfrm>
            <a:off x="335360" y="1268760"/>
            <a:ext cx="11184836" cy="4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54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67B6D8-B3ED-4B6E-819B-557A84332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72816"/>
            <a:ext cx="11340000" cy="30109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D3362C-901A-7F45-ACFF-B6E7D2671598}"/>
              </a:ext>
            </a:extLst>
          </p:cNvPr>
          <p:cNvSpPr/>
          <p:nvPr/>
        </p:nvSpPr>
        <p:spPr bwMode="white">
          <a:xfrm>
            <a:off x="2368367" y="4011983"/>
            <a:ext cx="5055869" cy="52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81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49484-71EF-65FA-94CE-F0AB43803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1001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C5B7A-C485-15C3-1417-8AA621F67BAD}"/>
              </a:ext>
            </a:extLst>
          </p:cNvPr>
          <p:cNvSpPr/>
          <p:nvPr/>
        </p:nvSpPr>
        <p:spPr bwMode="white">
          <a:xfrm>
            <a:off x="9575777" y="3362750"/>
            <a:ext cx="275066" cy="31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82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0B812-D837-3DE0-171C-80890DED2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6924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F6A6A2-3E7E-F0E6-987D-97B110A6A278}"/>
              </a:ext>
            </a:extLst>
          </p:cNvPr>
          <p:cNvSpPr/>
          <p:nvPr/>
        </p:nvSpPr>
        <p:spPr bwMode="white">
          <a:xfrm>
            <a:off x="10018676" y="2711092"/>
            <a:ext cx="309247" cy="34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84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48F4B-3A08-5C7E-3643-595445A33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836712"/>
            <a:ext cx="877637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00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9B407-2E71-748F-0003-D4A8EBF6D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09407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FD1DA9-F7A0-1F29-A375-CE68CEC64E05}"/>
              </a:ext>
            </a:extLst>
          </p:cNvPr>
          <p:cNvSpPr/>
          <p:nvPr/>
        </p:nvSpPr>
        <p:spPr bwMode="white">
          <a:xfrm>
            <a:off x="9417652" y="3388680"/>
            <a:ext cx="290155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51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670E7-E683-148F-C993-4A6425C6F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539000"/>
            <a:ext cx="113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7C5F2-78ED-55E6-E922-C66D7FD9E4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32656"/>
            <a:ext cx="11051968" cy="47327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A59D08B-9FC1-4522-E81E-D08A37D1D8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820051"/>
            <a:ext cx="6924784" cy="298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5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7D5B8-FCF4-51E7-7CA5-B531CF09DA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46"/>
          <a:stretch/>
        </p:blipFill>
        <p:spPr>
          <a:xfrm>
            <a:off x="948688" y="548681"/>
            <a:ext cx="11340000" cy="2952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3B87D5-E9A3-6D79-72AB-D657240C06D7}"/>
              </a:ext>
            </a:extLst>
          </p:cNvPr>
          <p:cNvSpPr/>
          <p:nvPr/>
        </p:nvSpPr>
        <p:spPr bwMode="white">
          <a:xfrm>
            <a:off x="5538007" y="920676"/>
            <a:ext cx="1485340" cy="44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90C316-B17D-9A2A-A348-C7E1F208A862}"/>
              </a:ext>
            </a:extLst>
          </p:cNvPr>
          <p:cNvSpPr/>
          <p:nvPr/>
        </p:nvSpPr>
        <p:spPr bwMode="white">
          <a:xfrm>
            <a:off x="2043110" y="2564904"/>
            <a:ext cx="30963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A59D08B-9FC1-4522-E81E-D08A37D1D8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270" y="3429000"/>
            <a:ext cx="7593604" cy="327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5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7D5B8-FCF4-51E7-7CA5-B531CF09DA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28"/>
          <a:stretch/>
        </p:blipFill>
        <p:spPr>
          <a:xfrm>
            <a:off x="852000" y="1052736"/>
            <a:ext cx="11340000" cy="185931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3F115A-ECCB-9125-074A-EFD1D80ECE6A}"/>
              </a:ext>
            </a:extLst>
          </p:cNvPr>
          <p:cNvSpPr/>
          <p:nvPr/>
        </p:nvSpPr>
        <p:spPr bwMode="white">
          <a:xfrm>
            <a:off x="9887818" y="1214218"/>
            <a:ext cx="1075919" cy="50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5739BC-3524-3D8A-DD9F-407563CE045C}"/>
              </a:ext>
            </a:extLst>
          </p:cNvPr>
          <p:cNvSpPr/>
          <p:nvPr/>
        </p:nvSpPr>
        <p:spPr bwMode="white">
          <a:xfrm>
            <a:off x="1642277" y="2158517"/>
            <a:ext cx="4379848" cy="50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A59D08B-9FC1-4522-E81E-D08A37D1D8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160941"/>
            <a:ext cx="7500848" cy="323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8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A99B9-8394-9EAD-C03A-7685FF8F1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989372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2B1202-EAD7-0E87-727F-68AD0C2A6780}"/>
              </a:ext>
            </a:extLst>
          </p:cNvPr>
          <p:cNvSpPr/>
          <p:nvPr/>
        </p:nvSpPr>
        <p:spPr bwMode="white">
          <a:xfrm>
            <a:off x="9822154" y="975290"/>
            <a:ext cx="299054" cy="34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3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25FDEC-51B2-8E2F-D68E-91018B4A68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94"/>
          <a:stretch/>
        </p:blipFill>
        <p:spPr>
          <a:xfrm>
            <a:off x="1055440" y="548680"/>
            <a:ext cx="10276942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2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063605-07DF-F3F4-6220-AB255A59C7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423636"/>
            <a:ext cx="11340000" cy="39550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425FDEC-51B2-8E2F-D68E-91018B4A68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49"/>
          <a:stretch/>
        </p:blipFill>
        <p:spPr>
          <a:xfrm>
            <a:off x="623392" y="864899"/>
            <a:ext cx="10708990" cy="16961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3C4BC6-8AB1-8B7A-8268-57C9CE87DB03}"/>
              </a:ext>
            </a:extLst>
          </p:cNvPr>
          <p:cNvSpPr/>
          <p:nvPr/>
        </p:nvSpPr>
        <p:spPr bwMode="white">
          <a:xfrm>
            <a:off x="10056440" y="1916831"/>
            <a:ext cx="648072" cy="64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36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3F79BB-0A79-B17D-9989-C9B02876A9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55"/>
          <a:stretch/>
        </p:blipFill>
        <p:spPr>
          <a:xfrm>
            <a:off x="461401" y="980728"/>
            <a:ext cx="11323231" cy="48965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782EC2-A475-5575-344F-B6E01DEA46B7}"/>
              </a:ext>
            </a:extLst>
          </p:cNvPr>
          <p:cNvSpPr/>
          <p:nvPr/>
        </p:nvSpPr>
        <p:spPr bwMode="white">
          <a:xfrm>
            <a:off x="10425084" y="3310809"/>
            <a:ext cx="1178909" cy="52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8B0C40-3D14-BA7A-4AD4-49259FBCF45D}"/>
              </a:ext>
            </a:extLst>
          </p:cNvPr>
          <p:cNvSpPr/>
          <p:nvPr/>
        </p:nvSpPr>
        <p:spPr bwMode="white">
          <a:xfrm>
            <a:off x="1041348" y="4271373"/>
            <a:ext cx="1692305" cy="52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26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65576-4CD3-3F35-D6F5-9E9BEF825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628800"/>
            <a:ext cx="11340000" cy="483950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3F79BB-0A79-B17D-9989-C9B02876A9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72"/>
          <a:stretch/>
        </p:blipFill>
        <p:spPr>
          <a:xfrm>
            <a:off x="203928" y="754942"/>
            <a:ext cx="11323231" cy="899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43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C6C8F-DA0B-BD6C-EB66-E2A45BFDC2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21485"/>
            <a:ext cx="11340000" cy="4927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815E1C-2585-C554-6571-AB443CF51B9F}"/>
              </a:ext>
            </a:extLst>
          </p:cNvPr>
          <p:cNvSpPr/>
          <p:nvPr/>
        </p:nvSpPr>
        <p:spPr bwMode="white">
          <a:xfrm>
            <a:off x="10457814" y="3318581"/>
            <a:ext cx="380856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4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A05E8-7B37-59C0-E1C3-655453254B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2"/>
          <a:stretch/>
        </p:blipFill>
        <p:spPr>
          <a:xfrm>
            <a:off x="767408" y="1412776"/>
            <a:ext cx="10912752" cy="37259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B48715-BC02-C150-6A63-F08B071B4751}"/>
              </a:ext>
            </a:extLst>
          </p:cNvPr>
          <p:cNvSpPr/>
          <p:nvPr/>
        </p:nvSpPr>
        <p:spPr bwMode="white">
          <a:xfrm>
            <a:off x="10128448" y="3501008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2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2024-10-18T03:33:01Z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