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0"/>
  </p:notesMasterIdLst>
  <p:handoutMasterIdLst>
    <p:handoutMasterId r:id="rId43"/>
  </p:handoutMasterIdLst>
  <p:sldIdLst>
    <p:sldId id="324" r:id="rId3"/>
    <p:sldId id="359" r:id="rId4"/>
    <p:sldId id="357" r:id="rId5"/>
    <p:sldId id="362" r:id="rId6"/>
    <p:sldId id="360" r:id="rId7"/>
    <p:sldId id="356" r:id="rId8"/>
    <p:sldId id="354" r:id="rId9"/>
    <p:sldId id="353" r:id="rId10"/>
    <p:sldId id="363" r:id="rId11"/>
    <p:sldId id="352" r:id="rId12"/>
    <p:sldId id="361" r:id="rId13"/>
    <p:sldId id="364" r:id="rId14"/>
    <p:sldId id="351" r:id="rId15"/>
    <p:sldId id="349" r:id="rId16"/>
    <p:sldId id="365" r:id="rId17"/>
    <p:sldId id="348" r:id="rId18"/>
    <p:sldId id="346" r:id="rId19"/>
    <p:sldId id="345" r:id="rId20"/>
    <p:sldId id="366" r:id="rId21"/>
    <p:sldId id="344" r:id="rId22"/>
    <p:sldId id="343" r:id="rId23"/>
    <p:sldId id="342" r:id="rId24"/>
    <p:sldId id="341" r:id="rId25"/>
    <p:sldId id="340" r:id="rId26"/>
    <p:sldId id="338" r:id="rId27"/>
    <p:sldId id="337" r:id="rId28"/>
    <p:sldId id="367" r:id="rId29"/>
    <p:sldId id="336" r:id="rId30"/>
    <p:sldId id="368" r:id="rId31"/>
    <p:sldId id="335" r:id="rId32"/>
    <p:sldId id="334" r:id="rId33"/>
    <p:sldId id="332" r:id="rId34"/>
    <p:sldId id="331" r:id="rId35"/>
    <p:sldId id="369" r:id="rId36"/>
    <p:sldId id="330" r:id="rId37"/>
    <p:sldId id="329" r:id="rId38"/>
    <p:sldId id="326" r:id="rId39"/>
    <p:sldId id="370" r:id="rId41"/>
    <p:sldId id="325" r:id="rId42"/>
  </p:sldIdLst>
  <p:sldSz cx="12192000" cy="6858000"/>
  <p:notesSz cx="6858000" cy="9144000"/>
  <p:custDataLst>
    <p:tags r:id="rId4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8" d="100"/>
          <a:sy n="78" d="100"/>
        </p:scale>
        <p:origin x="1138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7" Type="http://schemas.openxmlformats.org/officeDocument/2006/relationships/tags" Target="tags/tag1.xml"/><Relationship Id="rId46" Type="http://schemas.openxmlformats.org/officeDocument/2006/relationships/tableStyles" Target="tableStyles.xml"/><Relationship Id="rId45" Type="http://schemas.openxmlformats.org/officeDocument/2006/relationships/viewProps" Target="viewProps.xml"/><Relationship Id="rId44" Type="http://schemas.openxmlformats.org/officeDocument/2006/relationships/presProps" Target="presProps.xml"/><Relationship Id="rId43" Type="http://schemas.openxmlformats.org/officeDocument/2006/relationships/handoutMaster" Target="handoutMasters/handoutMaster1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5.png"/><Relationship Id="rId2" Type="http://schemas.openxmlformats.org/officeDocument/2006/relationships/image" Target="../media/image23.png"/><Relationship Id="rId1" Type="http://schemas.openxmlformats.org/officeDocument/2006/relationships/image" Target="../media/image24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5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9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31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3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6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6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image" Target="../media/image38.png"/></Relationships>
</file>

<file path=ppt/slides/_rels/slide3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2.png"/><Relationship Id="rId1" Type="http://schemas.openxmlformats.org/officeDocument/2006/relationships/image" Target="../media/image41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9.png"/><Relationship Id="rId1" Type="http://schemas.openxmlformats.org/officeDocument/2006/relationships/image" Target="../media/image41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4.png"/><Relationship Id="rId1" Type="http://schemas.openxmlformats.org/officeDocument/2006/relationships/image" Target="../media/image4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337" y="2991784"/>
            <a:ext cx="11953326" cy="87443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3037"/>
          <a:stretch>
            <a:fillRect/>
          </a:stretch>
        </p:blipFill>
        <p:spPr>
          <a:xfrm>
            <a:off x="1271464" y="813226"/>
            <a:ext cx="9839944" cy="283179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297194" y="1893346"/>
            <a:ext cx="790694" cy="5626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297194" y="2829450"/>
            <a:ext cx="2158846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81451" y="2852936"/>
            <a:ext cx="5902880" cy="366385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190" b="38489"/>
          <a:stretch>
            <a:fillRect/>
          </a:stretch>
        </p:blipFill>
        <p:spPr>
          <a:xfrm>
            <a:off x="1055440" y="1007066"/>
            <a:ext cx="10417032" cy="189154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7613076" y="1969159"/>
            <a:ext cx="1291235" cy="595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7648" y="2780928"/>
            <a:ext cx="5902880" cy="366385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1511"/>
          <a:stretch>
            <a:fillRect/>
          </a:stretch>
        </p:blipFill>
        <p:spPr>
          <a:xfrm>
            <a:off x="1703512" y="620688"/>
            <a:ext cx="9120888" cy="2733232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8832304" y="1484784"/>
            <a:ext cx="1224136" cy="5532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282323" y="2420888"/>
            <a:ext cx="5330092" cy="79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8529" y="3212976"/>
            <a:ext cx="5670854" cy="35198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181" y="620688"/>
            <a:ext cx="11340000" cy="4193868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1584" y="3738066"/>
            <a:ext cx="9210930" cy="30927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2176"/>
          <a:stretch>
            <a:fillRect/>
          </a:stretch>
        </p:blipFill>
        <p:spPr>
          <a:xfrm>
            <a:off x="1775520" y="620688"/>
            <a:ext cx="9066721" cy="339309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205512" y="701416"/>
            <a:ext cx="970304" cy="4832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407372" y="1581687"/>
            <a:ext cx="6544307" cy="4878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368114" y="2357600"/>
            <a:ext cx="1807701" cy="5721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429314" y="3293704"/>
            <a:ext cx="5874293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1584" y="3717032"/>
            <a:ext cx="9210930" cy="30927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  <p:bldP spid="10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9051"/>
          <a:stretch>
            <a:fillRect/>
          </a:stretch>
        </p:blipFill>
        <p:spPr>
          <a:xfrm>
            <a:off x="1769232" y="937782"/>
            <a:ext cx="9943392" cy="2635234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white">
          <a:xfrm>
            <a:off x="6371711" y="981943"/>
            <a:ext cx="1020431" cy="5510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071663" y="2710135"/>
            <a:ext cx="1152128" cy="7467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5367" y="3239608"/>
            <a:ext cx="9210930" cy="30927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548680"/>
            <a:ext cx="9793088" cy="4727698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43672" y="3982539"/>
            <a:ext cx="6780768" cy="288934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495000"/>
            <a:ext cx="10978838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775520" y="5445224"/>
            <a:ext cx="8530954" cy="6502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692696"/>
            <a:ext cx="10052354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302203" y="2997680"/>
            <a:ext cx="700541" cy="3377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065191" y="4661857"/>
            <a:ext cx="6758698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972005" y="5944344"/>
            <a:ext cx="936869" cy="3968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10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1289"/>
          <a:stretch>
            <a:fillRect/>
          </a:stretch>
        </p:blipFill>
        <p:spPr>
          <a:xfrm>
            <a:off x="695400" y="1052736"/>
            <a:ext cx="11340000" cy="21689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122604" y="2586880"/>
            <a:ext cx="590327" cy="371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5680" y="3311169"/>
            <a:ext cx="6780768" cy="288934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2771" y="548680"/>
            <a:ext cx="10126458" cy="3771232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7768" y="2960782"/>
            <a:ext cx="7276338" cy="39966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281"/>
          <a:stretch>
            <a:fillRect/>
          </a:stretch>
        </p:blipFill>
        <p:spPr>
          <a:xfrm>
            <a:off x="695400" y="1844824"/>
            <a:ext cx="11340000" cy="328998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465626" y="3229042"/>
            <a:ext cx="2189924" cy="495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7841"/>
          <a:stretch>
            <a:fillRect/>
          </a:stretch>
        </p:blipFill>
        <p:spPr>
          <a:xfrm>
            <a:off x="335360" y="1124744"/>
            <a:ext cx="11340000" cy="441515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9616" y="1273632"/>
            <a:ext cx="7068800" cy="280344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3499"/>
          <a:stretch>
            <a:fillRect/>
          </a:stretch>
        </p:blipFill>
        <p:spPr>
          <a:xfrm>
            <a:off x="695400" y="544212"/>
            <a:ext cx="10348038" cy="809196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" b="58655"/>
          <a:stretch>
            <a:fillRect/>
          </a:stretch>
        </p:blipFill>
        <p:spPr>
          <a:xfrm>
            <a:off x="954159" y="3789040"/>
            <a:ext cx="10283682" cy="2952328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114399" y="5014105"/>
            <a:ext cx="1296144" cy="5515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096000" y="5949280"/>
            <a:ext cx="1728192" cy="623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325" b="-1"/>
          <a:stretch>
            <a:fillRect/>
          </a:stretch>
        </p:blipFill>
        <p:spPr>
          <a:xfrm>
            <a:off x="1559496" y="620688"/>
            <a:ext cx="9839620" cy="380407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866187" y="1657920"/>
            <a:ext cx="5909210" cy="577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783632" y="3501008"/>
            <a:ext cx="6286444" cy="582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1600" y="4149080"/>
            <a:ext cx="7068800" cy="28034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548680"/>
            <a:ext cx="10113150" cy="4886792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9656" y="4021358"/>
            <a:ext cx="6375956" cy="283892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863015"/>
            <a:ext cx="11340000" cy="51319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0096"/>
          <a:stretch>
            <a:fillRect/>
          </a:stretch>
        </p:blipFill>
        <p:spPr>
          <a:xfrm>
            <a:off x="767408" y="836712"/>
            <a:ext cx="11340000" cy="21689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071085" y="2257564"/>
            <a:ext cx="3256322" cy="5054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5640" y="3220860"/>
            <a:ext cx="6663988" cy="296717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553"/>
          <a:stretch>
            <a:fillRect/>
          </a:stretch>
        </p:blipFill>
        <p:spPr>
          <a:xfrm>
            <a:off x="852000" y="908720"/>
            <a:ext cx="11340000" cy="312249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984794" y="2060849"/>
            <a:ext cx="8355733" cy="7116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623234" y="3420919"/>
            <a:ext cx="1332997" cy="4577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3632" y="3284984"/>
            <a:ext cx="6837310" cy="304434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1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0766"/>
          <a:stretch>
            <a:fillRect/>
          </a:stretch>
        </p:blipFill>
        <p:spPr>
          <a:xfrm>
            <a:off x="1271464" y="764704"/>
            <a:ext cx="10189940" cy="28890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141759" y="1955436"/>
            <a:ext cx="2002053" cy="4454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9656" y="3591923"/>
            <a:ext cx="6375956" cy="283892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461"/>
          <a:stretch>
            <a:fillRect/>
          </a:stretch>
        </p:blipFill>
        <p:spPr>
          <a:xfrm>
            <a:off x="1487488" y="908720"/>
            <a:ext cx="10189940" cy="290695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824244" y="1988840"/>
            <a:ext cx="6071652" cy="618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283176" y="2990680"/>
            <a:ext cx="1987984" cy="5823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1664" y="3573016"/>
            <a:ext cx="6375956" cy="283892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5326"/>
          <a:stretch>
            <a:fillRect/>
          </a:stretch>
        </p:blipFill>
        <p:spPr>
          <a:xfrm>
            <a:off x="1415480" y="908720"/>
            <a:ext cx="9748784" cy="187220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688288" y="1052736"/>
            <a:ext cx="1767130" cy="530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125028" y="1988840"/>
            <a:ext cx="1594707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7688" y="2663756"/>
            <a:ext cx="7276338" cy="39966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113517"/>
            <a:ext cx="11340000" cy="46309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559141" y="2490389"/>
            <a:ext cx="3552779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41755" y="3429000"/>
            <a:ext cx="9770745" cy="861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341660" y="4722637"/>
            <a:ext cx="3145523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bldLvl="0" animBg="1"/>
      <p:bldP spid="17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80" y="476672"/>
            <a:ext cx="9505056" cy="4710388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92366" y="4315302"/>
            <a:ext cx="5799634" cy="254269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764704"/>
            <a:ext cx="11340000" cy="55582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346450" y="4411753"/>
            <a:ext cx="2981494" cy="538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34856" y="5381936"/>
            <a:ext cx="5472608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3586"/>
          <a:stretch>
            <a:fillRect/>
          </a:stretch>
        </p:blipFill>
        <p:spPr>
          <a:xfrm>
            <a:off x="1415480" y="620688"/>
            <a:ext cx="10052354" cy="389715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60876" y="941528"/>
            <a:ext cx="472654" cy="4390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141342" y="1954708"/>
            <a:ext cx="1966581" cy="4306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539062" y="2967888"/>
            <a:ext cx="1696493" cy="413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1864" y="3830102"/>
            <a:ext cx="5799634" cy="254269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641"/>
          <a:stretch>
            <a:fillRect/>
          </a:stretch>
        </p:blipFill>
        <p:spPr>
          <a:xfrm>
            <a:off x="1343472" y="1196752"/>
            <a:ext cx="10052354" cy="189884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9095696" y="1221220"/>
            <a:ext cx="1859390" cy="775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103095" y="2538343"/>
            <a:ext cx="396692" cy="3968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9832" y="3440453"/>
            <a:ext cx="5799634" cy="254269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484784"/>
            <a:ext cx="11340000" cy="434286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309624" y="3970500"/>
            <a:ext cx="599848" cy="3809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360" y="620688"/>
            <a:ext cx="11340000" cy="3161956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3607891"/>
            <a:ext cx="6612720" cy="3137422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4192" y="3694247"/>
            <a:ext cx="6516768" cy="313946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9722"/>
          <a:stretch>
            <a:fillRect/>
          </a:stretch>
        </p:blipFill>
        <p:spPr>
          <a:xfrm>
            <a:off x="1631504" y="620688"/>
            <a:ext cx="9240254" cy="432306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852074" y="3429000"/>
            <a:ext cx="964006" cy="5423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7808" y="3971394"/>
            <a:ext cx="6036656" cy="286410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1505"/>
          <a:stretch>
            <a:fillRect/>
          </a:stretch>
        </p:blipFill>
        <p:spPr>
          <a:xfrm>
            <a:off x="1487488" y="836712"/>
            <a:ext cx="9865598" cy="294764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968208" y="1988840"/>
            <a:ext cx="2588410" cy="593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991544" y="2924944"/>
            <a:ext cx="3960440" cy="5571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5680" y="3501042"/>
            <a:ext cx="6612720" cy="313742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344" y="764704"/>
            <a:ext cx="9963416" cy="562411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672064" y="5661248"/>
            <a:ext cx="1035228" cy="6390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7062"/>
          <a:stretch>
            <a:fillRect/>
          </a:stretch>
        </p:blipFill>
        <p:spPr>
          <a:xfrm>
            <a:off x="9336360" y="2348880"/>
            <a:ext cx="2736304" cy="307008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674" b="23769"/>
          <a:stretch>
            <a:fillRect/>
          </a:stretch>
        </p:blipFill>
        <p:spPr>
          <a:xfrm>
            <a:off x="1631504" y="476672"/>
            <a:ext cx="9748784" cy="3911964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8641468" y="692696"/>
            <a:ext cx="2135052" cy="5654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341052" y="1628800"/>
            <a:ext cx="2098764" cy="6173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735960" y="2708920"/>
            <a:ext cx="2232248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2230" y="3188174"/>
            <a:ext cx="6844290" cy="375930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231"/>
          <a:stretch>
            <a:fillRect/>
          </a:stretch>
        </p:blipFill>
        <p:spPr>
          <a:xfrm>
            <a:off x="1415480" y="980728"/>
            <a:ext cx="10174704" cy="1882346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8256240" y="1052736"/>
            <a:ext cx="2232248" cy="6771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9736" y="2636912"/>
            <a:ext cx="7276338" cy="39966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360" y="332656"/>
            <a:ext cx="9805104" cy="388823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44072" y="3068960"/>
            <a:ext cx="5902880" cy="366385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392" y="525217"/>
            <a:ext cx="11340000" cy="108931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6701"/>
          <a:stretch>
            <a:fillRect/>
          </a:stretch>
        </p:blipFill>
        <p:spPr>
          <a:xfrm>
            <a:off x="930826" y="1815338"/>
            <a:ext cx="11261174" cy="96559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883688" y="1830082"/>
            <a:ext cx="1262696" cy="664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5640" y="2509924"/>
            <a:ext cx="6480720" cy="402251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791" t="13499" r="-791" b="44778"/>
          <a:stretch>
            <a:fillRect/>
          </a:stretch>
        </p:blipFill>
        <p:spPr>
          <a:xfrm>
            <a:off x="1659431" y="695822"/>
            <a:ext cx="9765162" cy="2586036"/>
          </a:xfrm>
          <a:prstGeom prst="rect">
            <a:avLst/>
          </a:prstGeom>
        </p:spPr>
      </p:pic>
      <p:pic>
        <p:nvPicPr>
          <p:cNvPr id="8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44560" y="3140968"/>
            <a:ext cx="5902880" cy="366385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108" b="-1"/>
          <a:stretch>
            <a:fillRect/>
          </a:stretch>
        </p:blipFill>
        <p:spPr>
          <a:xfrm>
            <a:off x="1343472" y="857560"/>
            <a:ext cx="10053194" cy="2715456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359696" y="836712"/>
            <a:ext cx="2358136" cy="668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5880" y="2636912"/>
            <a:ext cx="5902880" cy="3663856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2927648" y="2675090"/>
            <a:ext cx="2358136" cy="668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39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39</vt:i4>
      </vt:variant>
    </vt:vector>
  </HeadingPairs>
  <TitlesOfParts>
    <vt:vector size="48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67</cp:revision>
  <dcterms:created xsi:type="dcterms:W3CDTF">2015-09-16T06:44:00Z</dcterms:created>
  <dcterms:modified xsi:type="dcterms:W3CDTF">2024-10-18T09:33:34Z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