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3"/>
    <p:sldId id="357" r:id="rId4"/>
    <p:sldId id="356" r:id="rId5"/>
    <p:sldId id="358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5" r:id="rId16"/>
    <p:sldId id="344" r:id="rId17"/>
    <p:sldId id="343" r:id="rId18"/>
    <p:sldId id="342" r:id="rId19"/>
    <p:sldId id="359" r:id="rId20"/>
    <p:sldId id="341" r:id="rId21"/>
    <p:sldId id="340" r:id="rId22"/>
    <p:sldId id="339" r:id="rId23"/>
    <p:sldId id="338" r:id="rId24"/>
    <p:sldId id="337" r:id="rId25"/>
    <p:sldId id="336" r:id="rId26"/>
    <p:sldId id="362" r:id="rId27"/>
    <p:sldId id="335" r:id="rId28"/>
    <p:sldId id="334" r:id="rId29"/>
    <p:sldId id="333" r:id="rId30"/>
    <p:sldId id="332" r:id="rId31"/>
    <p:sldId id="360" r:id="rId32"/>
    <p:sldId id="331" r:id="rId33"/>
    <p:sldId id="330" r:id="rId34"/>
    <p:sldId id="329" r:id="rId35"/>
    <p:sldId id="328" r:id="rId36"/>
    <p:sldId id="327" r:id="rId37"/>
    <p:sldId id="361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3103414"/>
            <a:ext cx="11665296" cy="651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325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3365" y="5586858"/>
            <a:ext cx="580805" cy="38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060113"/>
            <a:ext cx="11340000" cy="4889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2020" y="3290259"/>
            <a:ext cx="428463" cy="37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9324" y="5148715"/>
            <a:ext cx="6036574" cy="4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1501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2974" y="4243058"/>
            <a:ext cx="408627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980647"/>
            <a:ext cx="11340000" cy="2808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5702" y="3197105"/>
            <a:ext cx="371335" cy="39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3922713"/>
            <a:ext cx="11340000" cy="1882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440" y="720598"/>
            <a:ext cx="9700128" cy="6020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40" y="263691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42"/>
          <a:stretch>
            <a:fillRect/>
          </a:stretch>
        </p:blipFill>
        <p:spPr>
          <a:xfrm>
            <a:off x="624919" y="548680"/>
            <a:ext cx="10799673" cy="2808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3922" y="2770720"/>
            <a:ext cx="326438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94"/>
          <a:stretch>
            <a:fillRect/>
          </a:stretch>
        </p:blipFill>
        <p:spPr>
          <a:xfrm>
            <a:off x="1344235" y="3140968"/>
            <a:ext cx="9361040" cy="234002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5" b="76765"/>
          <a:stretch>
            <a:fillRect/>
          </a:stretch>
        </p:blipFill>
        <p:spPr>
          <a:xfrm>
            <a:off x="1344235" y="5038883"/>
            <a:ext cx="10045440" cy="1783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0" r="7495"/>
          <a:stretch>
            <a:fillRect/>
          </a:stretch>
        </p:blipFill>
        <p:spPr>
          <a:xfrm>
            <a:off x="1343472" y="980728"/>
            <a:ext cx="10035038" cy="5628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>
            <a:fillRect/>
          </a:stretch>
        </p:blipFill>
        <p:spPr>
          <a:xfrm>
            <a:off x="839416" y="1052736"/>
            <a:ext cx="10471300" cy="4460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40" y="4869160"/>
            <a:ext cx="623962" cy="57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48"/>
          <a:stretch>
            <a:fillRect/>
          </a:stretch>
        </p:blipFill>
        <p:spPr>
          <a:xfrm>
            <a:off x="767408" y="1556792"/>
            <a:ext cx="10831022" cy="3710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784"/>
            <a:ext cx="11340000" cy="191606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22"/>
          <a:stretch>
            <a:fillRect/>
          </a:stretch>
        </p:blipFill>
        <p:spPr>
          <a:xfrm>
            <a:off x="1271464" y="3581736"/>
            <a:ext cx="11114046" cy="1800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96596" y="3768614"/>
            <a:ext cx="1110471" cy="35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7330" y="4589849"/>
            <a:ext cx="5364813" cy="59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882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1873" y="3983098"/>
            <a:ext cx="703263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5136" y="3983098"/>
            <a:ext cx="514156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1200" y="3953093"/>
            <a:ext cx="523677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2555" y="3944941"/>
            <a:ext cx="523677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34268" y="3944940"/>
            <a:ext cx="523677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70193" y="3986853"/>
            <a:ext cx="523677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08"/>
          <a:stretch>
            <a:fillRect/>
          </a:stretch>
        </p:blipFill>
        <p:spPr>
          <a:xfrm>
            <a:off x="983432" y="1700808"/>
            <a:ext cx="11114046" cy="38430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62767" y="2768711"/>
            <a:ext cx="1082476" cy="48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6404" y="4509120"/>
            <a:ext cx="6707364" cy="71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5109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8192" y="2248669"/>
            <a:ext cx="1123526" cy="47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0081" y="4085792"/>
            <a:ext cx="6425855" cy="73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64187" y="5394688"/>
            <a:ext cx="676020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024" y="573520"/>
            <a:ext cx="9648536" cy="6239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48680"/>
            <a:ext cx="11340000" cy="40283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1720" y="2717640"/>
            <a:ext cx="1864979" cy="63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9974" y="3581736"/>
            <a:ext cx="1807130" cy="7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52"/>
          <a:stretch>
            <a:fillRect/>
          </a:stretch>
        </p:blipFill>
        <p:spPr>
          <a:xfrm>
            <a:off x="3863752" y="3507084"/>
            <a:ext cx="6989840" cy="3234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1"/>
          <a:stretch>
            <a:fillRect/>
          </a:stretch>
        </p:blipFill>
        <p:spPr>
          <a:xfrm>
            <a:off x="983432" y="764704"/>
            <a:ext cx="11032698" cy="30243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27144" y="1853544"/>
            <a:ext cx="6696744" cy="66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33766" y="3082239"/>
            <a:ext cx="2288057" cy="44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52"/>
          <a:stretch>
            <a:fillRect/>
          </a:stretch>
        </p:blipFill>
        <p:spPr>
          <a:xfrm>
            <a:off x="3867624" y="3429000"/>
            <a:ext cx="6989840" cy="3234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94"/>
          <a:stretch>
            <a:fillRect/>
          </a:stretch>
        </p:blipFill>
        <p:spPr>
          <a:xfrm>
            <a:off x="1141106" y="1124744"/>
            <a:ext cx="11032698" cy="269964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681952" y="2239197"/>
            <a:ext cx="750334" cy="37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52"/>
          <a:stretch>
            <a:fillRect/>
          </a:stretch>
        </p:blipFill>
        <p:spPr>
          <a:xfrm>
            <a:off x="3719736" y="3321703"/>
            <a:ext cx="6989840" cy="3234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8" r="28989" b="53220"/>
          <a:stretch>
            <a:fillRect/>
          </a:stretch>
        </p:blipFill>
        <p:spPr>
          <a:xfrm>
            <a:off x="8544272" y="4906768"/>
            <a:ext cx="3378218" cy="19512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764540"/>
            <a:ext cx="9634220" cy="4141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9902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2306" y="3710032"/>
            <a:ext cx="445359" cy="35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2205" y="4246245"/>
            <a:ext cx="760603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9784" y="5250665"/>
            <a:ext cx="422713" cy="38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4275" y="5295900"/>
            <a:ext cx="102489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94493" y="5958000"/>
            <a:ext cx="4396947" cy="4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animBg="1"/>
      <p:bldP spid="10" grpId="0" bldLvl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583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2082" y="1736047"/>
            <a:ext cx="2301086" cy="76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2082" y="3907287"/>
            <a:ext cx="5570025" cy="5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767408" y="1268760"/>
            <a:ext cx="10657184" cy="4113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16"/>
          <a:stretch>
            <a:fillRect/>
          </a:stretch>
        </p:blipFill>
        <p:spPr>
          <a:xfrm>
            <a:off x="532005" y="1268760"/>
            <a:ext cx="11127990" cy="4631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3992" y="2348880"/>
            <a:ext cx="1152128" cy="57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7728" y="4221088"/>
            <a:ext cx="1793574" cy="60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7"/>
          <a:stretch>
            <a:fillRect/>
          </a:stretch>
        </p:blipFill>
        <p:spPr>
          <a:xfrm>
            <a:off x="407368" y="1092974"/>
            <a:ext cx="10890336" cy="46720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032104" y="4134193"/>
            <a:ext cx="4265600" cy="51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1544" y="4869160"/>
            <a:ext cx="3388716" cy="72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764704"/>
            <a:ext cx="11340000" cy="583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8216" y="5954727"/>
            <a:ext cx="2904030" cy="4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73135"/>
            <a:ext cx="11340000" cy="48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378" y="4495130"/>
            <a:ext cx="504634" cy="10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10443"/>
            <a:ext cx="11340000" cy="3862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8037" y="2645430"/>
            <a:ext cx="1037833" cy="5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02"/>
          <a:stretch>
            <a:fillRect/>
          </a:stretch>
        </p:blipFill>
        <p:spPr>
          <a:xfrm>
            <a:off x="1384344" y="621648"/>
            <a:ext cx="9423312" cy="331140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0" t="55408"/>
          <a:stretch>
            <a:fillRect/>
          </a:stretch>
        </p:blipFill>
        <p:spPr>
          <a:xfrm>
            <a:off x="3431704" y="3397331"/>
            <a:ext cx="8528080" cy="278092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33"/>
          <a:stretch>
            <a:fillRect/>
          </a:stretch>
        </p:blipFill>
        <p:spPr>
          <a:xfrm>
            <a:off x="2135560" y="5661248"/>
            <a:ext cx="9502690" cy="10340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00894" y="5786550"/>
            <a:ext cx="1171369" cy="5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 b="50257"/>
          <a:stretch>
            <a:fillRect/>
          </a:stretch>
        </p:blipFill>
        <p:spPr>
          <a:xfrm>
            <a:off x="1631504" y="908720"/>
            <a:ext cx="9952848" cy="25922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4312" y="1772816"/>
            <a:ext cx="1572064" cy="5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6800" y="2714965"/>
            <a:ext cx="640847" cy="47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0" t="55408"/>
          <a:stretch>
            <a:fillRect/>
          </a:stretch>
        </p:blipFill>
        <p:spPr>
          <a:xfrm>
            <a:off x="2207568" y="3384376"/>
            <a:ext cx="852808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11"/>
          <a:stretch>
            <a:fillRect/>
          </a:stretch>
        </p:blipFill>
        <p:spPr>
          <a:xfrm>
            <a:off x="1487488" y="700834"/>
            <a:ext cx="9952848" cy="36642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66488" y="3365130"/>
            <a:ext cx="7389578" cy="82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0" t="55408"/>
          <a:stretch>
            <a:fillRect/>
          </a:stretch>
        </p:blipFill>
        <p:spPr>
          <a:xfrm>
            <a:off x="2487904" y="4220298"/>
            <a:ext cx="7952016" cy="2593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052830"/>
            <a:ext cx="9662795" cy="420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6955" y="4509135"/>
            <a:ext cx="66040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795" y="3682365"/>
            <a:ext cx="2649855" cy="289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410" y="692696"/>
            <a:ext cx="8462118" cy="6012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83"/>
          <a:stretch>
            <a:fillRect/>
          </a:stretch>
        </p:blipFill>
        <p:spPr>
          <a:xfrm>
            <a:off x="237189" y="2204864"/>
            <a:ext cx="11717622" cy="29156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31704" y="2348880"/>
            <a:ext cx="1224136" cy="7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00" y="2348880"/>
            <a:ext cx="1512168" cy="68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603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20250" y="4045184"/>
            <a:ext cx="342770" cy="39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379" y="729352"/>
            <a:ext cx="88631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3706" y="2449539"/>
            <a:ext cx="267903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989" y="679380"/>
            <a:ext cx="8107444" cy="6038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3234" y="3429000"/>
            <a:ext cx="1019190" cy="45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8146" y="4163664"/>
            <a:ext cx="3959236" cy="48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7728" y="4869160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1984" y="6165304"/>
            <a:ext cx="2100809" cy="47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836712"/>
            <a:ext cx="11340000" cy="5827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607" y="4093127"/>
            <a:ext cx="428463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01360"/>
            <a:ext cx="100573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65" y="4420241"/>
            <a:ext cx="303999" cy="34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2025-09-23T06:33:56Z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