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6" r:id="rId3"/>
    <p:sldId id="347" r:id="rId4"/>
    <p:sldId id="345" r:id="rId5"/>
    <p:sldId id="343" r:id="rId6"/>
    <p:sldId id="342" r:id="rId7"/>
    <p:sldId id="340" r:id="rId8"/>
    <p:sldId id="339" r:id="rId9"/>
    <p:sldId id="338" r:id="rId10"/>
    <p:sldId id="337" r:id="rId11"/>
    <p:sldId id="34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7" r:id="rId21"/>
    <p:sldId id="349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204" b="72807"/>
          <a:stretch/>
        </p:blipFill>
        <p:spPr>
          <a:xfrm>
            <a:off x="659396" y="1376750"/>
            <a:ext cx="10873208" cy="1116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295" t="42982"/>
          <a:stretch/>
        </p:blipFill>
        <p:spPr>
          <a:xfrm>
            <a:off x="2927650" y="3068960"/>
            <a:ext cx="6552726" cy="2340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6552B-3837-030D-B495-E6DDED0BDA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4134"/>
          <a:stretch/>
        </p:blipFill>
        <p:spPr>
          <a:xfrm>
            <a:off x="676058" y="1052736"/>
            <a:ext cx="10839884" cy="44644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79E68-F9E4-37FD-3B00-76AFD0354F4F}"/>
              </a:ext>
            </a:extLst>
          </p:cNvPr>
          <p:cNvSpPr/>
          <p:nvPr/>
        </p:nvSpPr>
        <p:spPr bwMode="white">
          <a:xfrm>
            <a:off x="9984432" y="4869160"/>
            <a:ext cx="780160" cy="54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79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6552B-3837-030D-B495-E6DDED0BDA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5"/>
          <a:stretch/>
        </p:blipFill>
        <p:spPr>
          <a:xfrm>
            <a:off x="512700" y="1772816"/>
            <a:ext cx="10983900" cy="349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8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8119E-7C35-DB66-EBD7-585DEE40E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99" y="801360"/>
            <a:ext cx="1129103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8D1EE-536A-D6C8-EC94-79EE9347BBE4}"/>
              </a:ext>
            </a:extLst>
          </p:cNvPr>
          <p:cNvSpPr/>
          <p:nvPr/>
        </p:nvSpPr>
        <p:spPr bwMode="white">
          <a:xfrm>
            <a:off x="10618555" y="2453515"/>
            <a:ext cx="341290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43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5D69A-B149-7B0B-2471-F612AA087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0728"/>
            <a:ext cx="11340000" cy="5290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85419A-26B0-A5F9-406B-3C988F5DF0ED}"/>
              </a:ext>
            </a:extLst>
          </p:cNvPr>
          <p:cNvSpPr/>
          <p:nvPr/>
        </p:nvSpPr>
        <p:spPr bwMode="white">
          <a:xfrm>
            <a:off x="10546848" y="2076882"/>
            <a:ext cx="37133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1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7B279-7934-2747-011A-65AD56623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079"/>
            <a:ext cx="11340000" cy="5329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66C79-A6F3-D72D-9325-C7ED12785221}"/>
              </a:ext>
            </a:extLst>
          </p:cNvPr>
          <p:cNvSpPr/>
          <p:nvPr/>
        </p:nvSpPr>
        <p:spPr bwMode="white">
          <a:xfrm>
            <a:off x="10528627" y="3916405"/>
            <a:ext cx="342769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4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F8D41-D5E4-8353-E3FD-651238758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21" y="692696"/>
            <a:ext cx="9021200" cy="6061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C071F-E664-E3FB-1C31-CDB2B3F8995A}"/>
              </a:ext>
            </a:extLst>
          </p:cNvPr>
          <p:cNvSpPr/>
          <p:nvPr/>
        </p:nvSpPr>
        <p:spPr bwMode="white">
          <a:xfrm>
            <a:off x="9649931" y="1484784"/>
            <a:ext cx="550525" cy="51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86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ADEC0-FA2B-0148-86EB-AFD69CC50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50" y="764704"/>
            <a:ext cx="106357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FA122-DA75-8C7D-ADAD-849E81F603D9}"/>
              </a:ext>
            </a:extLst>
          </p:cNvPr>
          <p:cNvSpPr/>
          <p:nvPr/>
        </p:nvSpPr>
        <p:spPr bwMode="white">
          <a:xfrm>
            <a:off x="8737198" y="3479882"/>
            <a:ext cx="1026961" cy="47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2FBF48-9FB9-79F3-B9A2-A0599E422288}"/>
              </a:ext>
            </a:extLst>
          </p:cNvPr>
          <p:cNvSpPr/>
          <p:nvPr/>
        </p:nvSpPr>
        <p:spPr bwMode="white">
          <a:xfrm>
            <a:off x="5584873" y="5989635"/>
            <a:ext cx="1018031" cy="44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61242-4656-9AE5-064B-B0FAB74FA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68" y="1556792"/>
            <a:ext cx="11340000" cy="35193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ED8FC-BAB2-8BC4-20AE-EE46A1A234D1}"/>
              </a:ext>
            </a:extLst>
          </p:cNvPr>
          <p:cNvSpPr/>
          <p:nvPr/>
        </p:nvSpPr>
        <p:spPr bwMode="white">
          <a:xfrm>
            <a:off x="2771235" y="2653596"/>
            <a:ext cx="1094962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060F6-D7FC-BE54-F1A3-E843A1CD0149}"/>
              </a:ext>
            </a:extLst>
          </p:cNvPr>
          <p:cNvSpPr/>
          <p:nvPr/>
        </p:nvSpPr>
        <p:spPr bwMode="white">
          <a:xfrm>
            <a:off x="7512898" y="4437094"/>
            <a:ext cx="1123526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24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7E80B-380D-AF9D-7FCD-AFBDEAE72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3333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02E237-4C54-CA03-BB66-5789B79B8151}"/>
              </a:ext>
            </a:extLst>
          </p:cNvPr>
          <p:cNvSpPr/>
          <p:nvPr/>
        </p:nvSpPr>
        <p:spPr bwMode="white">
          <a:xfrm>
            <a:off x="5407266" y="4655784"/>
            <a:ext cx="344810" cy="29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73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058B1-C9AC-AEFE-5900-2CDF07B26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66964"/>
            <a:ext cx="10284064" cy="16414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275BCA-64A5-A25C-BF8D-F8801F59C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268760"/>
            <a:ext cx="5942056" cy="41204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4FB895E-185C-32FA-9320-A7644F91C0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06"/>
          <a:stretch/>
        </p:blipFill>
        <p:spPr>
          <a:xfrm>
            <a:off x="1559495" y="5301208"/>
            <a:ext cx="9275953" cy="15018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100F1-3B8E-788F-D865-3F23620B25FC}"/>
              </a:ext>
            </a:extLst>
          </p:cNvPr>
          <p:cNvSpPr/>
          <p:nvPr/>
        </p:nvSpPr>
        <p:spPr bwMode="white">
          <a:xfrm>
            <a:off x="6672064" y="6126474"/>
            <a:ext cx="576064" cy="51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89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AAB92-AD9E-51EC-BC49-EB17ADDD67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4"/>
          <a:stretch/>
        </p:blipFill>
        <p:spPr>
          <a:xfrm>
            <a:off x="1703512" y="724864"/>
            <a:ext cx="9445892" cy="61141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349BB-189A-3602-03E6-F838C6E0D6DC}"/>
              </a:ext>
            </a:extLst>
          </p:cNvPr>
          <p:cNvSpPr/>
          <p:nvPr/>
        </p:nvSpPr>
        <p:spPr bwMode="white">
          <a:xfrm>
            <a:off x="5447928" y="1988840"/>
            <a:ext cx="1440160" cy="56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FFD44-FFA9-D538-7BF5-1C058B811150}"/>
              </a:ext>
            </a:extLst>
          </p:cNvPr>
          <p:cNvSpPr/>
          <p:nvPr/>
        </p:nvSpPr>
        <p:spPr bwMode="white">
          <a:xfrm>
            <a:off x="8240636" y="1988840"/>
            <a:ext cx="1095723" cy="56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1DAC25-558F-7853-39F7-1E05195FC616}"/>
              </a:ext>
            </a:extLst>
          </p:cNvPr>
          <p:cNvSpPr/>
          <p:nvPr/>
        </p:nvSpPr>
        <p:spPr bwMode="white">
          <a:xfrm>
            <a:off x="7796020" y="3573016"/>
            <a:ext cx="1396324" cy="57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8E804B-9C2B-A9C5-058B-7FF41E01BCA1}"/>
              </a:ext>
            </a:extLst>
          </p:cNvPr>
          <p:cNvSpPr/>
          <p:nvPr/>
        </p:nvSpPr>
        <p:spPr bwMode="white">
          <a:xfrm>
            <a:off x="9213524" y="4509120"/>
            <a:ext cx="1418980" cy="5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2A2BCD-02C0-DAAB-16C6-14E38E9ACDC9}"/>
              </a:ext>
            </a:extLst>
          </p:cNvPr>
          <p:cNvSpPr/>
          <p:nvPr/>
        </p:nvSpPr>
        <p:spPr bwMode="white">
          <a:xfrm>
            <a:off x="9213524" y="5301208"/>
            <a:ext cx="626892" cy="5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09EDA1-B7DE-D628-90AD-56E9B308C742}"/>
              </a:ext>
            </a:extLst>
          </p:cNvPr>
          <p:cNvSpPr/>
          <p:nvPr/>
        </p:nvSpPr>
        <p:spPr bwMode="white">
          <a:xfrm>
            <a:off x="3503712" y="6093296"/>
            <a:ext cx="648072" cy="51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5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B895E-185C-32FA-9320-A7644F91C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0" b="37268"/>
          <a:stretch/>
        </p:blipFill>
        <p:spPr>
          <a:xfrm>
            <a:off x="1631504" y="764704"/>
            <a:ext cx="9275953" cy="21689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FA1D9D-C532-266F-509A-5AD65CA4C983}"/>
              </a:ext>
            </a:extLst>
          </p:cNvPr>
          <p:cNvSpPr/>
          <p:nvPr/>
        </p:nvSpPr>
        <p:spPr bwMode="white">
          <a:xfrm>
            <a:off x="5136272" y="1652727"/>
            <a:ext cx="436148" cy="33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C1F0F-CA5B-DC2B-2263-EC9449C0A16A}"/>
              </a:ext>
            </a:extLst>
          </p:cNvPr>
          <p:cNvSpPr/>
          <p:nvPr/>
        </p:nvSpPr>
        <p:spPr bwMode="white">
          <a:xfrm>
            <a:off x="8983729" y="1613763"/>
            <a:ext cx="957971" cy="41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150272-2A5B-9FA6-5628-882F56AFFBFC}"/>
              </a:ext>
            </a:extLst>
          </p:cNvPr>
          <p:cNvSpPr/>
          <p:nvPr/>
        </p:nvSpPr>
        <p:spPr bwMode="white">
          <a:xfrm>
            <a:off x="2285727" y="2361874"/>
            <a:ext cx="887874" cy="36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4275BCA-64A5-A25C-BF8D-F8801F59C8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9"/>
          <a:stretch/>
        </p:blipFill>
        <p:spPr>
          <a:xfrm>
            <a:off x="3575720" y="2933664"/>
            <a:ext cx="5123580" cy="386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8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B895E-185C-32FA-9320-A7644F91C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/>
          <a:stretch/>
        </p:blipFill>
        <p:spPr>
          <a:xfrm>
            <a:off x="1500567" y="764704"/>
            <a:ext cx="9275953" cy="211486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C46CA1-8233-B3C7-2A62-D5EF55C72BBF}"/>
              </a:ext>
            </a:extLst>
          </p:cNvPr>
          <p:cNvSpPr/>
          <p:nvPr/>
        </p:nvSpPr>
        <p:spPr bwMode="white">
          <a:xfrm>
            <a:off x="6305993" y="1484784"/>
            <a:ext cx="3426581" cy="4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3B954D-146E-F3C4-4002-24391E4EACA8}"/>
              </a:ext>
            </a:extLst>
          </p:cNvPr>
          <p:cNvSpPr/>
          <p:nvPr/>
        </p:nvSpPr>
        <p:spPr bwMode="white">
          <a:xfrm>
            <a:off x="2162578" y="2326277"/>
            <a:ext cx="2671412" cy="38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4275BCA-64A5-A25C-BF8D-F8801F59C8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9"/>
          <a:stretch/>
        </p:blipFill>
        <p:spPr>
          <a:xfrm>
            <a:off x="3863752" y="2882648"/>
            <a:ext cx="5123580" cy="386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9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14492-0DB8-7CC7-6E5E-FFC7CF3BE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36712"/>
            <a:ext cx="11340000" cy="58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96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B7C28-B890-E0B8-38C4-87B821C6B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07978"/>
            <a:ext cx="11340000" cy="36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CFC47-9A51-A6BA-0EB3-64B10A9D8FF9}"/>
              </a:ext>
            </a:extLst>
          </p:cNvPr>
          <p:cNvSpPr/>
          <p:nvPr/>
        </p:nvSpPr>
        <p:spPr bwMode="white">
          <a:xfrm>
            <a:off x="4765299" y="1913070"/>
            <a:ext cx="1685289" cy="4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E2962F-8AD5-755F-BD45-F11DDE2579B8}"/>
              </a:ext>
            </a:extLst>
          </p:cNvPr>
          <p:cNvSpPr/>
          <p:nvPr/>
        </p:nvSpPr>
        <p:spPr bwMode="white">
          <a:xfrm>
            <a:off x="2423593" y="4509120"/>
            <a:ext cx="116105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AAB92-AD9E-51EC-BC49-EB17ADDD67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66"/>
          <a:stretch/>
        </p:blipFill>
        <p:spPr>
          <a:xfrm>
            <a:off x="538542" y="2180059"/>
            <a:ext cx="11318098" cy="178980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C21713-CC30-74B5-058D-9B37186148F0}"/>
              </a:ext>
            </a:extLst>
          </p:cNvPr>
          <p:cNvSpPr/>
          <p:nvPr/>
        </p:nvSpPr>
        <p:spPr bwMode="white">
          <a:xfrm>
            <a:off x="3359696" y="2180059"/>
            <a:ext cx="1368152" cy="7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6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F9888-342B-77D5-22ED-3958AF5B62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"/>
          <a:stretch/>
        </p:blipFill>
        <p:spPr>
          <a:xfrm>
            <a:off x="1271464" y="692696"/>
            <a:ext cx="9649072" cy="38600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FD101E-B41E-F8ED-DC31-619D2CD3A0A9}"/>
              </a:ext>
            </a:extLst>
          </p:cNvPr>
          <p:cNvSpPr/>
          <p:nvPr/>
        </p:nvSpPr>
        <p:spPr bwMode="white">
          <a:xfrm>
            <a:off x="9840416" y="3861048"/>
            <a:ext cx="504056" cy="48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2AB28F7-AA7E-2479-695A-CAC4D9A776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r="64645" b="51994"/>
          <a:stretch/>
        </p:blipFill>
        <p:spPr>
          <a:xfrm>
            <a:off x="335360" y="4365104"/>
            <a:ext cx="2880320" cy="243926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2AB28F7-AA7E-2479-695A-CAC4D9A776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6" t="148" r="15149" b="51994"/>
          <a:stretch/>
        </p:blipFill>
        <p:spPr>
          <a:xfrm>
            <a:off x="3218291" y="4365104"/>
            <a:ext cx="2880320" cy="243926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2AB28F7-AA7E-2479-695A-CAC4D9A776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07" r="63761" b="-455"/>
          <a:stretch/>
        </p:blipFill>
        <p:spPr>
          <a:xfrm>
            <a:off x="6098611" y="4285138"/>
            <a:ext cx="2952328" cy="252028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2AB28F7-AA7E-2479-695A-CAC4D9A776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7" t="51007" r="13380" b="-455"/>
          <a:stretch/>
        </p:blipFill>
        <p:spPr>
          <a:xfrm>
            <a:off x="9048328" y="4284088"/>
            <a:ext cx="302433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251F5-DE8A-2363-61B8-A5DB84891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66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A4EFE-AEFB-5E8C-E3AC-89DBA099FE6A}"/>
              </a:ext>
            </a:extLst>
          </p:cNvPr>
          <p:cNvSpPr/>
          <p:nvPr/>
        </p:nvSpPr>
        <p:spPr bwMode="white">
          <a:xfrm>
            <a:off x="10499652" y="2656480"/>
            <a:ext cx="437984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8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5CF68-4CAD-1769-8626-C208477D9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1187"/>
            <a:ext cx="11340000" cy="3044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92FCC-8AF3-6EA3-A36D-50015A06397D}"/>
              </a:ext>
            </a:extLst>
          </p:cNvPr>
          <p:cNvSpPr/>
          <p:nvPr/>
        </p:nvSpPr>
        <p:spPr bwMode="white">
          <a:xfrm>
            <a:off x="10509823" y="3375320"/>
            <a:ext cx="361813" cy="4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6A5076-1810-83CA-F853-BA4847771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00267"/>
            <a:ext cx="11340000" cy="182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8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42821-1513-1EFC-D818-ABBD01607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60BF8-EB2E-384C-85E8-FF697C819F2C}"/>
              </a:ext>
            </a:extLst>
          </p:cNvPr>
          <p:cNvSpPr/>
          <p:nvPr/>
        </p:nvSpPr>
        <p:spPr bwMode="white">
          <a:xfrm>
            <a:off x="10495078" y="2053419"/>
            <a:ext cx="380856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5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C8FFB-13E5-FEC5-AC19-DCA34A0A6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909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D4197-6E36-F10B-70A6-2B2B3DA346E5}"/>
              </a:ext>
            </a:extLst>
          </p:cNvPr>
          <p:cNvSpPr/>
          <p:nvPr/>
        </p:nvSpPr>
        <p:spPr bwMode="white">
          <a:xfrm>
            <a:off x="10159335" y="2761619"/>
            <a:ext cx="338908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24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D4B8B-1C7F-687B-49FF-5BCFE30B9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5917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018C3-337B-F2E6-6D73-53C9F3576601}"/>
              </a:ext>
            </a:extLst>
          </p:cNvPr>
          <p:cNvSpPr/>
          <p:nvPr/>
        </p:nvSpPr>
        <p:spPr bwMode="white">
          <a:xfrm>
            <a:off x="10567086" y="3313293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9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2024-10-18T02:53:58Z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