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0" r:id="rId4"/>
    <p:sldId id="351" r:id="rId5"/>
    <p:sldId id="352" r:id="rId6"/>
    <p:sldId id="349" r:id="rId7"/>
    <p:sldId id="348" r:id="rId8"/>
    <p:sldId id="347" r:id="rId9"/>
    <p:sldId id="345" r:id="rId10"/>
    <p:sldId id="344" r:id="rId11"/>
    <p:sldId id="354" r:id="rId12"/>
    <p:sldId id="343" r:id="rId13"/>
    <p:sldId id="340" r:id="rId14"/>
    <p:sldId id="339" r:id="rId15"/>
    <p:sldId id="336" r:id="rId16"/>
    <p:sldId id="355" r:id="rId17"/>
    <p:sldId id="335" r:id="rId18"/>
    <p:sldId id="35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57" r:id="rId28"/>
    <p:sldId id="326" r:id="rId29"/>
    <p:sldId id="358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050" y="2790825"/>
            <a:ext cx="910590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715880" y="1506914"/>
            <a:ext cx="11068752" cy="36502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242144" y="2587034"/>
            <a:ext cx="5832648" cy="53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81704" y="3523138"/>
            <a:ext cx="9793088" cy="5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5720" y="4387234"/>
            <a:ext cx="6696744" cy="61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92696"/>
            <a:ext cx="86949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1690" y="6100317"/>
            <a:ext cx="277419" cy="30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>
            <a:fillRect/>
          </a:stretch>
        </p:blipFill>
        <p:spPr>
          <a:xfrm>
            <a:off x="8739313" y="4053303"/>
            <a:ext cx="3437998" cy="204701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42"/>
          <a:stretch>
            <a:fillRect/>
          </a:stretch>
        </p:blipFill>
        <p:spPr>
          <a:xfrm>
            <a:off x="8633805" y="1525028"/>
            <a:ext cx="3543506" cy="2067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584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1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17032"/>
            <a:ext cx="6924784" cy="23419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62"/>
          <a:stretch>
            <a:fillRect/>
          </a:stretch>
        </p:blipFill>
        <p:spPr>
          <a:xfrm>
            <a:off x="7429250" y="2780928"/>
            <a:ext cx="4270750" cy="3563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3"/>
          <a:stretch>
            <a:fillRect/>
          </a:stretch>
        </p:blipFill>
        <p:spPr>
          <a:xfrm>
            <a:off x="1415480" y="692696"/>
            <a:ext cx="10176151" cy="25922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0961" y="1637520"/>
            <a:ext cx="8266250" cy="56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1737" y="2608777"/>
            <a:ext cx="478475" cy="45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17032"/>
            <a:ext cx="6924784" cy="2341958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62"/>
          <a:stretch>
            <a:fillRect/>
          </a:stretch>
        </p:blipFill>
        <p:spPr>
          <a:xfrm>
            <a:off x="7429250" y="2780928"/>
            <a:ext cx="4270750" cy="3563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7"/>
          <a:stretch>
            <a:fillRect/>
          </a:stretch>
        </p:blipFill>
        <p:spPr>
          <a:xfrm>
            <a:off x="1343472" y="692696"/>
            <a:ext cx="10176151" cy="32757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12092" y="1684507"/>
            <a:ext cx="2024977" cy="4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260" y="3335416"/>
            <a:ext cx="982582" cy="43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37228"/>
            <a:ext cx="6924784" cy="2341958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62"/>
          <a:stretch>
            <a:fillRect/>
          </a:stretch>
        </p:blipFill>
        <p:spPr>
          <a:xfrm>
            <a:off x="7837069" y="3789040"/>
            <a:ext cx="3718746" cy="3103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3"/>
          <a:stretch>
            <a:fillRect/>
          </a:stretch>
        </p:blipFill>
        <p:spPr>
          <a:xfrm>
            <a:off x="767408" y="692696"/>
            <a:ext cx="10333382" cy="3681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5075" y="2637155"/>
            <a:ext cx="16268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16" y="3573016"/>
            <a:ext cx="1080120" cy="55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5306" y="3573016"/>
            <a:ext cx="1122701" cy="55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37228"/>
            <a:ext cx="6924784" cy="2341958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62"/>
          <a:stretch>
            <a:fillRect/>
          </a:stretch>
        </p:blipFill>
        <p:spPr>
          <a:xfrm>
            <a:off x="7837069" y="3789040"/>
            <a:ext cx="3718746" cy="3103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7"/>
          <a:stretch>
            <a:fillRect/>
          </a:stretch>
        </p:blipFill>
        <p:spPr>
          <a:xfrm>
            <a:off x="191344" y="836490"/>
            <a:ext cx="9518566" cy="36726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5840" y="2557586"/>
            <a:ext cx="478598" cy="39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08" y="4437112"/>
            <a:ext cx="6924784" cy="2341958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62"/>
          <a:stretch>
            <a:fillRect/>
          </a:stretch>
        </p:blipFill>
        <p:spPr>
          <a:xfrm>
            <a:off x="8355340" y="1877439"/>
            <a:ext cx="3718746" cy="3103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6834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539" y="2846318"/>
            <a:ext cx="322925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1210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5897" y="1714615"/>
            <a:ext cx="275698" cy="31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769" y="1268759"/>
            <a:ext cx="11812462" cy="432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80" y="2132856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879" y="2780928"/>
            <a:ext cx="648073" cy="30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112" y="2780928"/>
            <a:ext cx="648072" cy="30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2344" y="2707359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30" y="764704"/>
            <a:ext cx="10189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608" y="4396867"/>
            <a:ext cx="308008" cy="35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457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34"/>
          <a:stretch>
            <a:fillRect/>
          </a:stretch>
        </p:blipFill>
        <p:spPr>
          <a:xfrm>
            <a:off x="1099232" y="620688"/>
            <a:ext cx="9705504" cy="2304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8641" y="2361744"/>
            <a:ext cx="694610" cy="56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66"/>
          <a:stretch>
            <a:fillRect/>
          </a:stretch>
        </p:blipFill>
        <p:spPr>
          <a:xfrm>
            <a:off x="3071664" y="2115708"/>
            <a:ext cx="5760640" cy="289746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00"/>
          <a:stretch>
            <a:fillRect/>
          </a:stretch>
        </p:blipFill>
        <p:spPr>
          <a:xfrm>
            <a:off x="1099232" y="4869160"/>
            <a:ext cx="1134000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4"/>
          <a:stretch>
            <a:fillRect/>
          </a:stretch>
        </p:blipFill>
        <p:spPr>
          <a:xfrm>
            <a:off x="1215471" y="1672189"/>
            <a:ext cx="10978814" cy="3513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2192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8134" y="5120598"/>
            <a:ext cx="1012488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1818" y="5813985"/>
            <a:ext cx="5979781" cy="58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>
            <a:fillRect/>
          </a:stretch>
        </p:blipFill>
        <p:spPr>
          <a:xfrm>
            <a:off x="839416" y="1558693"/>
            <a:ext cx="11401854" cy="3740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3501008"/>
            <a:ext cx="648072" cy="56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4437112"/>
            <a:ext cx="1152128" cy="6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3" r="8780"/>
          <a:stretch>
            <a:fillRect/>
          </a:stretch>
        </p:blipFill>
        <p:spPr>
          <a:xfrm>
            <a:off x="551384" y="1556792"/>
            <a:ext cx="10945216" cy="38875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71864" y="4509120"/>
            <a:ext cx="1029750" cy="66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614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8397" y="4479343"/>
            <a:ext cx="1066397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764704"/>
            <a:ext cx="880200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711624" y="1556792"/>
            <a:ext cx="4680520" cy="59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11624" y="2276872"/>
            <a:ext cx="4680520" cy="59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728" y="2996952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736" y="3789040"/>
            <a:ext cx="2232248" cy="43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600" y="4365104"/>
            <a:ext cx="2088232" cy="88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1331" y="5445224"/>
            <a:ext cx="1642461" cy="49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0974" y="6136260"/>
            <a:ext cx="5101210" cy="44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78107"/>
            <a:ext cx="12192000" cy="49017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67154" y="1412776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01354" y="1412776"/>
            <a:ext cx="462998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0600" y="1916832"/>
            <a:ext cx="577728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9936" y="2420888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105" y="2420888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624" y="2852936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776" y="4869160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000" y="4891555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1864" y="5445224"/>
            <a:ext cx="3456384" cy="30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297" y="1585180"/>
            <a:ext cx="11953326" cy="3687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744072" y="1658749"/>
            <a:ext cx="36004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68208" y="1628800"/>
            <a:ext cx="720080" cy="38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7888" y="3212976"/>
            <a:ext cx="1440160" cy="40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9" y="692696"/>
            <a:ext cx="108587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3939" y="5073162"/>
            <a:ext cx="328223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620688"/>
            <a:ext cx="11340000" cy="26981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692"/>
          <a:stretch>
            <a:fillRect/>
          </a:stretch>
        </p:blipFill>
        <p:spPr>
          <a:xfrm>
            <a:off x="1055440" y="3318825"/>
            <a:ext cx="10945216" cy="11270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432" y="358173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0" t="12421" r="16148" b="31130"/>
          <a:stretch>
            <a:fillRect/>
          </a:stretch>
        </p:blipFill>
        <p:spPr>
          <a:xfrm>
            <a:off x="4439816" y="3953990"/>
            <a:ext cx="4799896" cy="2807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5" r="19621"/>
          <a:stretch>
            <a:fillRect/>
          </a:stretch>
        </p:blipFill>
        <p:spPr>
          <a:xfrm>
            <a:off x="1703512" y="1700808"/>
            <a:ext cx="9217024" cy="26532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5"/>
          <a:stretch>
            <a:fillRect/>
          </a:stretch>
        </p:blipFill>
        <p:spPr>
          <a:xfrm>
            <a:off x="1714733" y="4354048"/>
            <a:ext cx="8845763" cy="893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968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2467" y="5907765"/>
            <a:ext cx="602613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>
            <a:fillRect/>
          </a:stretch>
        </p:blipFill>
        <p:spPr>
          <a:xfrm>
            <a:off x="769656" y="1023718"/>
            <a:ext cx="11158992" cy="456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128" y="2940842"/>
            <a:ext cx="20882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1900" y="4741042"/>
            <a:ext cx="1356148" cy="62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