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8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41" r:id="rId19"/>
    <p:sldId id="359" r:id="rId20"/>
    <p:sldId id="340" r:id="rId21"/>
    <p:sldId id="360" r:id="rId22"/>
    <p:sldId id="339" r:id="rId23"/>
    <p:sldId id="338" r:id="rId24"/>
    <p:sldId id="337" r:id="rId25"/>
    <p:sldId id="336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61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923744" y="2924944"/>
            <a:ext cx="10344512" cy="904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2630"/>
            <a:ext cx="11340000" cy="53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747" y="1770312"/>
            <a:ext cx="266600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659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5790" y="2885087"/>
            <a:ext cx="266600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772816"/>
            <a:ext cx="11340000" cy="1330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4602" y="1983450"/>
            <a:ext cx="285642" cy="29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149688"/>
            <a:ext cx="11340000" cy="185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93"/>
          <a:stretch>
            <a:fillRect/>
          </a:stretch>
        </p:blipFill>
        <p:spPr>
          <a:xfrm>
            <a:off x="336687" y="836712"/>
            <a:ext cx="11550464" cy="1224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2529" y="1556792"/>
            <a:ext cx="5133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" t="18407" r="-1413" b="38041"/>
          <a:stretch>
            <a:fillRect/>
          </a:stretch>
        </p:blipFill>
        <p:spPr>
          <a:xfrm>
            <a:off x="1992871" y="2008314"/>
            <a:ext cx="9039458" cy="22667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7"/>
          <a:stretch>
            <a:fillRect/>
          </a:stretch>
        </p:blipFill>
        <p:spPr>
          <a:xfrm>
            <a:off x="335360" y="4077072"/>
            <a:ext cx="11591120" cy="2578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47791"/>
            <a:ext cx="11340000" cy="5073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970" y="1138524"/>
            <a:ext cx="295163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07"/>
          <a:stretch>
            <a:fillRect/>
          </a:stretch>
        </p:blipFill>
        <p:spPr>
          <a:xfrm>
            <a:off x="263352" y="881218"/>
            <a:ext cx="11858530" cy="747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1931" y="1040960"/>
            <a:ext cx="456994" cy="42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5" b="39722"/>
          <a:stretch>
            <a:fillRect/>
          </a:stretch>
        </p:blipFill>
        <p:spPr>
          <a:xfrm>
            <a:off x="1487488" y="1546847"/>
            <a:ext cx="9410258" cy="266665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263352" y="4077072"/>
            <a:ext cx="11167076" cy="2498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21688"/>
            <a:ext cx="11340000" cy="5215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7226" y="3138449"/>
            <a:ext cx="295163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9"/>
          <a:stretch>
            <a:fillRect/>
          </a:stretch>
        </p:blipFill>
        <p:spPr>
          <a:xfrm>
            <a:off x="623392" y="1888536"/>
            <a:ext cx="11163588" cy="3052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40" y="4278948"/>
            <a:ext cx="1015394" cy="46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>
            <a:fillRect/>
          </a:stretch>
        </p:blipFill>
        <p:spPr>
          <a:xfrm>
            <a:off x="193692" y="1677293"/>
            <a:ext cx="11590940" cy="37108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105" y="2996952"/>
            <a:ext cx="576064" cy="39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8706" y="4221088"/>
            <a:ext cx="1137814" cy="46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49049"/>
            <a:ext cx="11340000" cy="3759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4612" y="3533971"/>
            <a:ext cx="799798" cy="37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3503" y="4144716"/>
            <a:ext cx="799798" cy="37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9649" y="4765005"/>
            <a:ext cx="1904282" cy="34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0386"/>
            <a:ext cx="11340000" cy="5008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747" y="4816089"/>
            <a:ext cx="295164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5"/>
          <a:stretch>
            <a:fillRect/>
          </a:stretch>
        </p:blipFill>
        <p:spPr>
          <a:xfrm>
            <a:off x="479376" y="1083812"/>
            <a:ext cx="11377264" cy="4145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/>
          <a:stretch>
            <a:fillRect/>
          </a:stretch>
        </p:blipFill>
        <p:spPr>
          <a:xfrm>
            <a:off x="296913" y="1608029"/>
            <a:ext cx="11233250" cy="3641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952" y="1716909"/>
            <a:ext cx="165618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4432" y="2924944"/>
            <a:ext cx="1296144" cy="45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192" y="414908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4324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5488" y="3081444"/>
            <a:ext cx="1828110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178" y="4272001"/>
            <a:ext cx="771234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649" y="4910139"/>
            <a:ext cx="818841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2437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9439" y="995222"/>
            <a:ext cx="1494861" cy="36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7475" y="2890146"/>
            <a:ext cx="1056876" cy="31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80" b="30058"/>
          <a:stretch>
            <a:fillRect/>
          </a:stretch>
        </p:blipFill>
        <p:spPr>
          <a:xfrm>
            <a:off x="4439816" y="3432912"/>
            <a:ext cx="3744416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31310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2207568" y="3453999"/>
            <a:ext cx="8424936" cy="3131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3372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8947" y="1052419"/>
            <a:ext cx="4494105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0357" y="1681150"/>
            <a:ext cx="2313702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8745" y="2309880"/>
            <a:ext cx="1171133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5319" y="2957663"/>
            <a:ext cx="561763" cy="2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4891" y="3429001"/>
            <a:ext cx="4704253" cy="6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93"/>
          <a:stretch>
            <a:fillRect/>
          </a:stretch>
        </p:blipFill>
        <p:spPr>
          <a:xfrm>
            <a:off x="3010056" y="4304008"/>
            <a:ext cx="6254296" cy="236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62"/>
          <a:stretch>
            <a:fillRect/>
          </a:stretch>
        </p:blipFill>
        <p:spPr>
          <a:xfrm>
            <a:off x="479376" y="764704"/>
            <a:ext cx="11340000" cy="1800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38" b="21581"/>
          <a:stretch>
            <a:fillRect/>
          </a:stretch>
        </p:blipFill>
        <p:spPr>
          <a:xfrm>
            <a:off x="1559496" y="2382507"/>
            <a:ext cx="9179760" cy="214341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0"/>
          <a:stretch>
            <a:fillRect/>
          </a:stretch>
        </p:blipFill>
        <p:spPr>
          <a:xfrm>
            <a:off x="479376" y="4293096"/>
            <a:ext cx="11340000" cy="12796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963960" y="4495528"/>
            <a:ext cx="1494861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58922" y="5077043"/>
            <a:ext cx="2494609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14"/>
          <a:stretch>
            <a:fillRect/>
          </a:stretch>
        </p:blipFill>
        <p:spPr>
          <a:xfrm>
            <a:off x="1055440" y="5572761"/>
            <a:ext cx="11340000" cy="12241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40931" y="6344742"/>
            <a:ext cx="437984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1"/>
          <a:stretch>
            <a:fillRect/>
          </a:stretch>
        </p:blipFill>
        <p:spPr>
          <a:xfrm>
            <a:off x="852000" y="764704"/>
            <a:ext cx="11340000" cy="36724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7012" y="1558858"/>
            <a:ext cx="533198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38" b="23829"/>
          <a:stretch>
            <a:fillRect/>
          </a:stretch>
        </p:blipFill>
        <p:spPr>
          <a:xfrm>
            <a:off x="1127448" y="4365104"/>
            <a:ext cx="10369152" cy="230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2382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88" y="3941776"/>
            <a:ext cx="11340000" cy="185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879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6660" y="4017010"/>
            <a:ext cx="27863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8941" y="4636257"/>
            <a:ext cx="3178712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6069" y="5246218"/>
            <a:ext cx="361813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84986"/>
            <a:ext cx="11340000" cy="308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115" y="1999357"/>
            <a:ext cx="285643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50" y="873368"/>
            <a:ext cx="113024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8517" y="2468552"/>
            <a:ext cx="1983385" cy="30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7926" y="5630435"/>
            <a:ext cx="398574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290" y="6219134"/>
            <a:ext cx="3454316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2467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4896" y="3879669"/>
            <a:ext cx="1590076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0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7008" y="4166584"/>
            <a:ext cx="618891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10582495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27448" y="1412776"/>
            <a:ext cx="10009112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40708" y="2024192"/>
            <a:ext cx="10009112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08" y="2643279"/>
            <a:ext cx="10009112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3133244"/>
            <a:ext cx="10153128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9752" y="3735360"/>
            <a:ext cx="10009112" cy="7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8205" y="4721657"/>
            <a:ext cx="10009112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08" y="5255735"/>
            <a:ext cx="10009112" cy="7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6191906"/>
            <a:ext cx="10009112" cy="43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4986"/>
            <a:ext cx="11340000" cy="308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4935" y="2027950"/>
            <a:ext cx="323727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1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3499" y="1008297"/>
            <a:ext cx="285643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70584"/>
            <a:ext cx="11340000" cy="371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2927" y="2371132"/>
            <a:ext cx="323727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03" y="1601604"/>
            <a:ext cx="11340000" cy="212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1597" y="1801960"/>
            <a:ext cx="295163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03" y="3729199"/>
            <a:ext cx="11340000" cy="1572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48510"/>
            <a:ext cx="11340000" cy="4560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7637" y="2614879"/>
            <a:ext cx="266599" cy="2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18"/>
          <a:stretch>
            <a:fillRect/>
          </a:stretch>
        </p:blipFill>
        <p:spPr>
          <a:xfrm>
            <a:off x="555048" y="908720"/>
            <a:ext cx="11229584" cy="1228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8897" y="1522948"/>
            <a:ext cx="493687" cy="57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3" b="38495"/>
          <a:stretch>
            <a:fillRect/>
          </a:stretch>
        </p:blipFill>
        <p:spPr>
          <a:xfrm>
            <a:off x="1199456" y="1988840"/>
            <a:ext cx="9652736" cy="222705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>
            <a:fillRect/>
          </a:stretch>
        </p:blipFill>
        <p:spPr>
          <a:xfrm>
            <a:off x="699064" y="4149080"/>
            <a:ext cx="10941552" cy="240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2024-10-18T08:07:03Z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