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45" r:id="rId16"/>
    <p:sldId id="332" r:id="rId17"/>
    <p:sldId id="331" r:id="rId18"/>
    <p:sldId id="330" r:id="rId19"/>
    <p:sldId id="329" r:id="rId20"/>
    <p:sldId id="346" r:id="rId21"/>
    <p:sldId id="328" r:id="rId22"/>
    <p:sldId id="365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926" b="56339"/>
          <a:stretch>
            <a:fillRect/>
          </a:stretch>
        </p:blipFill>
        <p:spPr>
          <a:xfrm>
            <a:off x="1775520" y="2292981"/>
            <a:ext cx="8640960" cy="9920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20" t="62677"/>
          <a:stretch>
            <a:fillRect/>
          </a:stretch>
        </p:blipFill>
        <p:spPr>
          <a:xfrm>
            <a:off x="2387588" y="3717031"/>
            <a:ext cx="7416824" cy="847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632139" y="1000257"/>
            <a:ext cx="10927722" cy="4857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7195" y="3222659"/>
            <a:ext cx="576064" cy="65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581128"/>
            <a:ext cx="11340000" cy="20277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191344" y="764704"/>
            <a:ext cx="11256168" cy="372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134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8466" y="4197093"/>
            <a:ext cx="337719" cy="36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>
            <a:fillRect/>
          </a:stretch>
        </p:blipFill>
        <p:spPr>
          <a:xfrm>
            <a:off x="695400" y="1448342"/>
            <a:ext cx="11089232" cy="3961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564904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/>
          <a:stretch>
            <a:fillRect/>
          </a:stretch>
        </p:blipFill>
        <p:spPr>
          <a:xfrm>
            <a:off x="438044" y="1854577"/>
            <a:ext cx="11058556" cy="3714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029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654" y="5828354"/>
            <a:ext cx="333390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74001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35310"/>
            <a:ext cx="11340000" cy="478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767408" y="1021250"/>
            <a:ext cx="11119198" cy="481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360" y="1124744"/>
            <a:ext cx="1368152" cy="59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488" y="2134314"/>
            <a:ext cx="648072" cy="53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032" y="5013176"/>
            <a:ext cx="1794190" cy="60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/>
          <a:stretch>
            <a:fillRect/>
          </a:stretch>
        </p:blipFill>
        <p:spPr>
          <a:xfrm>
            <a:off x="695400" y="1900955"/>
            <a:ext cx="11645982" cy="30560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44472" y="1900955"/>
            <a:ext cx="792088" cy="7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488" y="2996952"/>
            <a:ext cx="792088" cy="63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1704" y="3933056"/>
            <a:ext cx="1368152" cy="6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0828" y="3429000"/>
            <a:ext cx="1169924" cy="73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443" y="5649638"/>
            <a:ext cx="1123526" cy="4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412875"/>
            <a:ext cx="10984865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1"/>
          <a:stretch>
            <a:fillRect/>
          </a:stretch>
        </p:blipFill>
        <p:spPr>
          <a:xfrm>
            <a:off x="2445385" y="724535"/>
            <a:ext cx="7283450" cy="592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36" y="764704"/>
            <a:ext cx="11063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7334" y="1071588"/>
            <a:ext cx="3278977" cy="48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9380" y="3024488"/>
            <a:ext cx="1616266" cy="46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5646" y="3759149"/>
            <a:ext cx="2531258" cy="75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9779" y="4958789"/>
            <a:ext cx="1096088" cy="47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1778" y="5991036"/>
            <a:ext cx="659510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4578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2772" y="2501616"/>
            <a:ext cx="4273084" cy="56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0756" y="3337996"/>
            <a:ext cx="4228676" cy="60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14866" y="4949888"/>
            <a:ext cx="2552437" cy="61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5111" y="6012508"/>
            <a:ext cx="730580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16721"/>
            <a:ext cx="11340000" cy="496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1961" y="1183827"/>
            <a:ext cx="1123526" cy="5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6772" y="2005561"/>
            <a:ext cx="1256307" cy="6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166" y="3092863"/>
            <a:ext cx="1843554" cy="64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9871" y="4198316"/>
            <a:ext cx="1094962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3448" y="5171348"/>
            <a:ext cx="1094962" cy="4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0194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8503" y="864477"/>
            <a:ext cx="1796953" cy="72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3530" y="1105122"/>
            <a:ext cx="1110273" cy="49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1177" y="1123633"/>
            <a:ext cx="471866" cy="42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28" y="2113973"/>
            <a:ext cx="518127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5244" y="1997561"/>
            <a:ext cx="1699971" cy="58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76534" y="2095462"/>
            <a:ext cx="1656157" cy="4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5390" y="2113973"/>
            <a:ext cx="518127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75215" y="3816988"/>
            <a:ext cx="2448274" cy="7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63087" y="4992440"/>
            <a:ext cx="1064012" cy="4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8504" y="5885992"/>
            <a:ext cx="12208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631" y="692696"/>
            <a:ext cx="99019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8073" y="5104100"/>
            <a:ext cx="382442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6610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795" y="3540438"/>
            <a:ext cx="1476327" cy="44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0790" y="5236720"/>
            <a:ext cx="1451992" cy="44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0790" y="6080803"/>
            <a:ext cx="1451992" cy="44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032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3498092"/>
            <a:ext cx="371335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196" y="764704"/>
            <a:ext cx="83916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476" y="4714319"/>
            <a:ext cx="267742" cy="29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37" y="836712"/>
            <a:ext cx="84801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9398" y="4746338"/>
            <a:ext cx="327527" cy="29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2024-10-18T09:27:35Z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