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2"/>
    <p:sldId id="353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3" r:id="rId12"/>
    <p:sldId id="342" r:id="rId13"/>
    <p:sldId id="340" r:id="rId14"/>
    <p:sldId id="339" r:id="rId15"/>
    <p:sldId id="338" r:id="rId16"/>
    <p:sldId id="337" r:id="rId17"/>
    <p:sldId id="336" r:id="rId18"/>
    <p:sldId id="335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54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26" autoAdjust="0"/>
    <p:restoredTop sz="94660"/>
  </p:normalViewPr>
  <p:slideViewPr>
    <p:cSldViewPr showGuides="1">
      <p:cViewPr varScale="1">
        <p:scale>
          <a:sx n="78" d="100"/>
          <a:sy n="78" d="100"/>
        </p:scale>
        <p:origin x="120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461BD9-AAFB-4288-69D3-26D045D76C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8"/>
          <a:stretch/>
        </p:blipFill>
        <p:spPr>
          <a:xfrm>
            <a:off x="2723944" y="2924944"/>
            <a:ext cx="6744112" cy="874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14DC85-F1BB-FD8E-E33C-93BECCD01F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645"/>
          <a:stretch/>
        </p:blipFill>
        <p:spPr>
          <a:xfrm>
            <a:off x="407368" y="900001"/>
            <a:ext cx="11340000" cy="13048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4CF66E-6EDC-A4C1-B62F-BFB44448B875}"/>
              </a:ext>
            </a:extLst>
          </p:cNvPr>
          <p:cNvSpPr/>
          <p:nvPr/>
        </p:nvSpPr>
        <p:spPr bwMode="white">
          <a:xfrm>
            <a:off x="10899962" y="1748469"/>
            <a:ext cx="295163" cy="2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614DC85-F1BB-FD8E-E33C-93BECCD01F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3" t="24355" r="17034" b="11133"/>
          <a:stretch/>
        </p:blipFill>
        <p:spPr>
          <a:xfrm>
            <a:off x="6634800" y="2251449"/>
            <a:ext cx="5256584" cy="260119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614DC85-F1BB-FD8E-E33C-93BECCD01F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210"/>
          <a:stretch/>
        </p:blipFill>
        <p:spPr>
          <a:xfrm>
            <a:off x="407368" y="3289800"/>
            <a:ext cx="11340000" cy="524495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57BC0C4-25EE-E79F-EACF-2D28BE8811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00" y="3943109"/>
            <a:ext cx="11340000" cy="2726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866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62FC19-071D-4564-82B5-45909D6C2C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2050800"/>
            <a:ext cx="11340000" cy="27563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B4FEC1-982F-3D39-4FA0-B48005AB066C}"/>
              </a:ext>
            </a:extLst>
          </p:cNvPr>
          <p:cNvSpPr/>
          <p:nvPr/>
        </p:nvSpPr>
        <p:spPr bwMode="white">
          <a:xfrm>
            <a:off x="10937226" y="2937807"/>
            <a:ext cx="295163" cy="28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502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FFE89D-1BD7-2D04-443F-EE423C8091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94" y="718694"/>
            <a:ext cx="11340000" cy="458251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CB00C63-CB51-7CD0-7807-FBB31AA80C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76" y="4581128"/>
            <a:ext cx="5897500" cy="210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16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38EC9B-E4A0-E71C-D80C-11A7E2FA5C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014474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E9381B-60C9-CEDE-E689-328FDD99CE36}"/>
              </a:ext>
            </a:extLst>
          </p:cNvPr>
          <p:cNvSpPr/>
          <p:nvPr/>
        </p:nvSpPr>
        <p:spPr bwMode="white">
          <a:xfrm>
            <a:off x="9794023" y="964648"/>
            <a:ext cx="264052" cy="255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695DEC-DAFA-B3A4-3204-CC89B2A57D2D}"/>
              </a:ext>
            </a:extLst>
          </p:cNvPr>
          <p:cNvSpPr/>
          <p:nvPr/>
        </p:nvSpPr>
        <p:spPr bwMode="white">
          <a:xfrm>
            <a:off x="9794023" y="3924235"/>
            <a:ext cx="255534" cy="264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CB00C63-CB51-7CD0-7807-FBB31AA80C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008" y="4221088"/>
            <a:ext cx="5897500" cy="210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641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F7BCEF-76E9-208B-DDAF-C00C9E8A42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49049"/>
            <a:ext cx="11340000" cy="37599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5B10F7-F106-F023-7771-7C1771850358}"/>
              </a:ext>
            </a:extLst>
          </p:cNvPr>
          <p:cNvSpPr/>
          <p:nvPr/>
        </p:nvSpPr>
        <p:spPr bwMode="white">
          <a:xfrm>
            <a:off x="10928115" y="2417452"/>
            <a:ext cx="266600" cy="286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72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F3E477-BD14-DE94-695E-AF112973FF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930749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B170D7-0D69-D71B-E54D-55A1427C898D}"/>
              </a:ext>
            </a:extLst>
          </p:cNvPr>
          <p:cNvSpPr/>
          <p:nvPr/>
        </p:nvSpPr>
        <p:spPr bwMode="white">
          <a:xfrm>
            <a:off x="3435062" y="2798944"/>
            <a:ext cx="461076" cy="2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0C978C-C5FC-4119-9CD5-F5BB0119EBAF}"/>
              </a:ext>
            </a:extLst>
          </p:cNvPr>
          <p:cNvSpPr/>
          <p:nvPr/>
        </p:nvSpPr>
        <p:spPr bwMode="white">
          <a:xfrm>
            <a:off x="8592868" y="3276208"/>
            <a:ext cx="304779" cy="25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A6D7F4-C8F6-5FD7-F37A-ECB04F0FAF13}"/>
              </a:ext>
            </a:extLst>
          </p:cNvPr>
          <p:cNvSpPr/>
          <p:nvPr/>
        </p:nvSpPr>
        <p:spPr bwMode="white">
          <a:xfrm>
            <a:off x="3083393" y="4238560"/>
            <a:ext cx="2508569" cy="31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7D9D4E-D784-46C4-DD30-024CBF30A461}"/>
              </a:ext>
            </a:extLst>
          </p:cNvPr>
          <p:cNvSpPr/>
          <p:nvPr/>
        </p:nvSpPr>
        <p:spPr bwMode="white">
          <a:xfrm>
            <a:off x="4052435" y="5255680"/>
            <a:ext cx="281334" cy="250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593AB3-6A63-B125-1B5A-4C7170345FF0}"/>
              </a:ext>
            </a:extLst>
          </p:cNvPr>
          <p:cNvSpPr/>
          <p:nvPr/>
        </p:nvSpPr>
        <p:spPr bwMode="white">
          <a:xfrm>
            <a:off x="3536655" y="6249328"/>
            <a:ext cx="3610464" cy="26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51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0F8D70-4551-8ABF-9805-63266BBC96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617" y="764704"/>
            <a:ext cx="1016476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EF9E70-A15B-B852-5AEF-7084CC6A25EF}"/>
              </a:ext>
            </a:extLst>
          </p:cNvPr>
          <p:cNvSpPr/>
          <p:nvPr/>
        </p:nvSpPr>
        <p:spPr bwMode="white">
          <a:xfrm>
            <a:off x="6936662" y="5146485"/>
            <a:ext cx="332851" cy="28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54A57B-C9FB-5BAF-D6B6-0B309B575AF3}"/>
              </a:ext>
            </a:extLst>
          </p:cNvPr>
          <p:cNvSpPr/>
          <p:nvPr/>
        </p:nvSpPr>
        <p:spPr bwMode="white">
          <a:xfrm>
            <a:off x="8063236" y="5701682"/>
            <a:ext cx="597425" cy="29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5DC918-6909-0D44-B94F-881710D60288}"/>
              </a:ext>
            </a:extLst>
          </p:cNvPr>
          <p:cNvSpPr/>
          <p:nvPr/>
        </p:nvSpPr>
        <p:spPr bwMode="white">
          <a:xfrm>
            <a:off x="6168544" y="6188546"/>
            <a:ext cx="4224650" cy="33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806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C52879-6E90-F434-5D30-9730FCA5F3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3499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916D9F-82F0-7FC0-00A1-F92090B17637}"/>
              </a:ext>
            </a:extLst>
          </p:cNvPr>
          <p:cNvSpPr/>
          <p:nvPr/>
        </p:nvSpPr>
        <p:spPr bwMode="white">
          <a:xfrm>
            <a:off x="3078721" y="2594729"/>
            <a:ext cx="295163" cy="276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7AEEC5-677B-2DA0-2563-7418B2209E12}"/>
              </a:ext>
            </a:extLst>
          </p:cNvPr>
          <p:cNvSpPr/>
          <p:nvPr/>
        </p:nvSpPr>
        <p:spPr bwMode="white">
          <a:xfrm>
            <a:off x="4954438" y="4797152"/>
            <a:ext cx="4704698" cy="66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455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39C6E2-BDE0-70BF-391E-ED17C43B9B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74049"/>
            <a:ext cx="11340000" cy="46514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9B108F-5C4F-91AF-FEC5-811B2BE4B2DB}"/>
              </a:ext>
            </a:extLst>
          </p:cNvPr>
          <p:cNvSpPr/>
          <p:nvPr/>
        </p:nvSpPr>
        <p:spPr bwMode="white">
          <a:xfrm>
            <a:off x="2785947" y="3442735"/>
            <a:ext cx="1647204" cy="333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6A90510-1A90-02AC-7E89-03BA175D55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688"/>
          <a:stretch/>
        </p:blipFill>
        <p:spPr>
          <a:xfrm>
            <a:off x="1281929" y="5735297"/>
            <a:ext cx="7406359" cy="64603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E59D2A-9AD2-D53A-25F6-A9E2326113E3}"/>
              </a:ext>
            </a:extLst>
          </p:cNvPr>
          <p:cNvSpPr/>
          <p:nvPr/>
        </p:nvSpPr>
        <p:spPr bwMode="white">
          <a:xfrm>
            <a:off x="7185203" y="5879930"/>
            <a:ext cx="637934" cy="29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271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6266D2-5208-F634-E510-42A6DB20A6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51423"/>
            <a:ext cx="11340000" cy="47978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B8E057-D995-A860-5AD3-5C01CE65BAE8}"/>
              </a:ext>
            </a:extLst>
          </p:cNvPr>
          <p:cNvSpPr/>
          <p:nvPr/>
        </p:nvSpPr>
        <p:spPr bwMode="white">
          <a:xfrm>
            <a:off x="10451634" y="3020966"/>
            <a:ext cx="790277" cy="33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22699B-3D25-808B-D817-8CE77126E994}"/>
              </a:ext>
            </a:extLst>
          </p:cNvPr>
          <p:cNvSpPr/>
          <p:nvPr/>
        </p:nvSpPr>
        <p:spPr bwMode="white">
          <a:xfrm>
            <a:off x="2291785" y="5453279"/>
            <a:ext cx="618891" cy="32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926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0D9F2C-F6CB-1B92-5250-A2E606DD12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33" y="801360"/>
            <a:ext cx="1072947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01C373-C3E0-2370-892E-8CBBA9AF8877}"/>
              </a:ext>
            </a:extLst>
          </p:cNvPr>
          <p:cNvSpPr/>
          <p:nvPr/>
        </p:nvSpPr>
        <p:spPr bwMode="white">
          <a:xfrm>
            <a:off x="10757816" y="5614742"/>
            <a:ext cx="306299" cy="270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496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D99740-036D-534A-2600-21A4383A5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133561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0AA2F1-D9C4-7853-1D10-57C5686B17B6}"/>
              </a:ext>
            </a:extLst>
          </p:cNvPr>
          <p:cNvSpPr/>
          <p:nvPr/>
        </p:nvSpPr>
        <p:spPr bwMode="white">
          <a:xfrm>
            <a:off x="9938365" y="2132244"/>
            <a:ext cx="409262" cy="30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3453F0-808B-20E8-BE62-05F23C662DE1}"/>
              </a:ext>
            </a:extLst>
          </p:cNvPr>
          <p:cNvSpPr/>
          <p:nvPr/>
        </p:nvSpPr>
        <p:spPr bwMode="white">
          <a:xfrm>
            <a:off x="7606521" y="6266517"/>
            <a:ext cx="666241" cy="31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02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86F4E0-FA08-0029-874B-D224C3A3BD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01360"/>
            <a:ext cx="1027973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97954D-4232-398C-9704-1A840657A113}"/>
              </a:ext>
            </a:extLst>
          </p:cNvPr>
          <p:cNvSpPr/>
          <p:nvPr/>
        </p:nvSpPr>
        <p:spPr bwMode="white">
          <a:xfrm>
            <a:off x="7646948" y="5058552"/>
            <a:ext cx="3320956" cy="38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1167DF-2009-5B90-9FD3-82FD203B51EB}"/>
              </a:ext>
            </a:extLst>
          </p:cNvPr>
          <p:cNvSpPr/>
          <p:nvPr/>
        </p:nvSpPr>
        <p:spPr bwMode="white">
          <a:xfrm>
            <a:off x="2079836" y="5701442"/>
            <a:ext cx="1182471" cy="29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E35A87-6486-777A-69FD-DF503AA21358}"/>
              </a:ext>
            </a:extLst>
          </p:cNvPr>
          <p:cNvSpPr/>
          <p:nvPr/>
        </p:nvSpPr>
        <p:spPr bwMode="white">
          <a:xfrm>
            <a:off x="3952802" y="6228611"/>
            <a:ext cx="2330418" cy="302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554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ADBAAA-D429-141A-7DDF-736116133B6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723"/>
          <a:stretch/>
        </p:blipFill>
        <p:spPr>
          <a:xfrm>
            <a:off x="695400" y="836712"/>
            <a:ext cx="10972750" cy="342824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FADBAAA-D429-141A-7DDF-736116133B6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77" b="8222"/>
          <a:stretch/>
        </p:blipFill>
        <p:spPr>
          <a:xfrm>
            <a:off x="1697664" y="4149080"/>
            <a:ext cx="9222872" cy="2596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15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0D2750-6F84-818D-485E-80B1331087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420411"/>
            <a:ext cx="11340000" cy="28726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5D085B-C1E9-4EFB-059E-665CFB959C45}"/>
              </a:ext>
            </a:extLst>
          </p:cNvPr>
          <p:cNvSpPr/>
          <p:nvPr/>
        </p:nvSpPr>
        <p:spPr bwMode="white">
          <a:xfrm>
            <a:off x="2133506" y="1544480"/>
            <a:ext cx="2047103" cy="362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A6E847-1327-61D1-EFD0-9D72F0C5F60F}"/>
              </a:ext>
            </a:extLst>
          </p:cNvPr>
          <p:cNvSpPr/>
          <p:nvPr/>
        </p:nvSpPr>
        <p:spPr bwMode="white">
          <a:xfrm>
            <a:off x="10683732" y="2145740"/>
            <a:ext cx="790278" cy="362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B4A5DD-3068-5454-7ACA-98BA0FB1993C}"/>
              </a:ext>
            </a:extLst>
          </p:cNvPr>
          <p:cNvSpPr/>
          <p:nvPr/>
        </p:nvSpPr>
        <p:spPr bwMode="white">
          <a:xfrm>
            <a:off x="1438443" y="2728663"/>
            <a:ext cx="2894621" cy="75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38EDF3-522C-8F53-859B-3775FBF55377}"/>
              </a:ext>
            </a:extLst>
          </p:cNvPr>
          <p:cNvSpPr/>
          <p:nvPr/>
        </p:nvSpPr>
        <p:spPr bwMode="white">
          <a:xfrm>
            <a:off x="2914261" y="3758643"/>
            <a:ext cx="3760957" cy="3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FADBAAA-D429-141A-7DDF-736116133B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56"/>
          <a:stretch/>
        </p:blipFill>
        <p:spPr>
          <a:xfrm>
            <a:off x="310250" y="649924"/>
            <a:ext cx="11163760" cy="653400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2FADBAAA-D429-141A-7DDF-736116133B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77" b="8222"/>
          <a:stretch/>
        </p:blipFill>
        <p:spPr>
          <a:xfrm>
            <a:off x="1783991" y="4216868"/>
            <a:ext cx="9222872" cy="2596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93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1EAA16-D942-6438-2782-D520A41362A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65"/>
          <a:stretch/>
        </p:blipFill>
        <p:spPr>
          <a:xfrm>
            <a:off x="1412927" y="751376"/>
            <a:ext cx="9939657" cy="603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66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7AC4DE-7C4D-2AC3-12E2-F8672A5901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484784"/>
            <a:ext cx="11340000" cy="41690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AA1612-4A8E-6E9D-1DE1-A1E9EE9BFF74}"/>
              </a:ext>
            </a:extLst>
          </p:cNvPr>
          <p:cNvSpPr/>
          <p:nvPr/>
        </p:nvSpPr>
        <p:spPr bwMode="white">
          <a:xfrm>
            <a:off x="4013387" y="2219377"/>
            <a:ext cx="580806" cy="30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BCE4D5-CF8E-8899-9F16-7F986A625EE3}"/>
              </a:ext>
            </a:extLst>
          </p:cNvPr>
          <p:cNvSpPr/>
          <p:nvPr/>
        </p:nvSpPr>
        <p:spPr bwMode="white">
          <a:xfrm>
            <a:off x="6279483" y="2782247"/>
            <a:ext cx="4560754" cy="372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697740-7F73-FD29-D035-1F2510F02155}"/>
              </a:ext>
            </a:extLst>
          </p:cNvPr>
          <p:cNvSpPr/>
          <p:nvPr/>
        </p:nvSpPr>
        <p:spPr bwMode="white">
          <a:xfrm>
            <a:off x="4737014" y="3984308"/>
            <a:ext cx="809319" cy="372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506808-0429-B3CA-EF13-51A7E623639C}"/>
              </a:ext>
            </a:extLst>
          </p:cNvPr>
          <p:cNvSpPr/>
          <p:nvPr/>
        </p:nvSpPr>
        <p:spPr bwMode="white">
          <a:xfrm>
            <a:off x="5136913" y="5186369"/>
            <a:ext cx="1504382" cy="343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01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4D80C5-C425-4710-6600-718398C59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35859"/>
            <a:ext cx="11340000" cy="41862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3E95DE-740C-1BFD-FE6A-4D92E10FD1A7}"/>
              </a:ext>
            </a:extLst>
          </p:cNvPr>
          <p:cNvSpPr/>
          <p:nvPr/>
        </p:nvSpPr>
        <p:spPr bwMode="white">
          <a:xfrm>
            <a:off x="2417580" y="5064415"/>
            <a:ext cx="409420" cy="34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8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F052B6B-CA3A-F70C-51B1-AF0F36F136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50" y="764704"/>
            <a:ext cx="10533554" cy="578885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7C7D276-0D6B-980D-0EFB-BED357BB7603}"/>
              </a:ext>
            </a:extLst>
          </p:cNvPr>
          <p:cNvSpPr/>
          <p:nvPr/>
        </p:nvSpPr>
        <p:spPr bwMode="white">
          <a:xfrm>
            <a:off x="120980" y="1268760"/>
            <a:ext cx="98634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C44D80C5-C425-4710-6600-718398C597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9" t="13878" r="306" b="10438"/>
          <a:stretch/>
        </p:blipFill>
        <p:spPr>
          <a:xfrm>
            <a:off x="9932062" y="3898441"/>
            <a:ext cx="2284618" cy="18966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C7D276-0D6B-980D-0EFB-BED357BB7603}"/>
              </a:ext>
            </a:extLst>
          </p:cNvPr>
          <p:cNvSpPr/>
          <p:nvPr/>
        </p:nvSpPr>
        <p:spPr bwMode="white">
          <a:xfrm>
            <a:off x="98950" y="1844824"/>
            <a:ext cx="9885482" cy="67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C7D276-0D6B-980D-0EFB-BED357BB7603}"/>
              </a:ext>
            </a:extLst>
          </p:cNvPr>
          <p:cNvSpPr/>
          <p:nvPr/>
        </p:nvSpPr>
        <p:spPr bwMode="white">
          <a:xfrm>
            <a:off x="98950" y="2520774"/>
            <a:ext cx="9885482" cy="476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C7D276-0D6B-980D-0EFB-BED357BB7603}"/>
              </a:ext>
            </a:extLst>
          </p:cNvPr>
          <p:cNvSpPr/>
          <p:nvPr/>
        </p:nvSpPr>
        <p:spPr bwMode="white">
          <a:xfrm>
            <a:off x="98950" y="2996952"/>
            <a:ext cx="9957490" cy="55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C7D276-0D6B-980D-0EFB-BED357BB7603}"/>
              </a:ext>
            </a:extLst>
          </p:cNvPr>
          <p:cNvSpPr/>
          <p:nvPr/>
        </p:nvSpPr>
        <p:spPr bwMode="white">
          <a:xfrm>
            <a:off x="67129" y="3689154"/>
            <a:ext cx="9917303" cy="74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C7D276-0D6B-980D-0EFB-BED357BB7603}"/>
              </a:ext>
            </a:extLst>
          </p:cNvPr>
          <p:cNvSpPr/>
          <p:nvPr/>
        </p:nvSpPr>
        <p:spPr bwMode="white">
          <a:xfrm>
            <a:off x="120980" y="4565582"/>
            <a:ext cx="9863452" cy="55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C7D276-0D6B-980D-0EFB-BED357BB7603}"/>
              </a:ext>
            </a:extLst>
          </p:cNvPr>
          <p:cNvSpPr/>
          <p:nvPr/>
        </p:nvSpPr>
        <p:spPr bwMode="white">
          <a:xfrm>
            <a:off x="120980" y="5129314"/>
            <a:ext cx="986345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7C7D276-0D6B-980D-0EFB-BED357BB7603}"/>
              </a:ext>
            </a:extLst>
          </p:cNvPr>
          <p:cNvSpPr/>
          <p:nvPr/>
        </p:nvSpPr>
        <p:spPr bwMode="white">
          <a:xfrm>
            <a:off x="98950" y="5921402"/>
            <a:ext cx="9885482" cy="55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95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716970-13B3-A511-81EC-15DD9ECA2D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01360"/>
            <a:ext cx="923517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DA5F7D-6182-5A0E-0DC0-C83CBB253133}"/>
              </a:ext>
            </a:extLst>
          </p:cNvPr>
          <p:cNvSpPr/>
          <p:nvPr/>
        </p:nvSpPr>
        <p:spPr bwMode="white">
          <a:xfrm>
            <a:off x="10248566" y="1399026"/>
            <a:ext cx="240378" cy="23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44695E-7FF9-D90E-C687-CDF055BB3D03}"/>
              </a:ext>
            </a:extLst>
          </p:cNvPr>
          <p:cNvSpPr/>
          <p:nvPr/>
        </p:nvSpPr>
        <p:spPr bwMode="white">
          <a:xfrm>
            <a:off x="10256321" y="5334312"/>
            <a:ext cx="232623" cy="24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29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940542-9863-D80A-82DD-743EA8CE4C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116" y="801360"/>
            <a:ext cx="926841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4F7DD5-EE06-C0AB-AA3A-E6525CAFC8D1}"/>
              </a:ext>
            </a:extLst>
          </p:cNvPr>
          <p:cNvSpPr/>
          <p:nvPr/>
        </p:nvSpPr>
        <p:spPr bwMode="white">
          <a:xfrm>
            <a:off x="10171491" y="972574"/>
            <a:ext cx="217897" cy="233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7EEFA6-A08F-0EC5-C93D-7A75279F7A9C}"/>
              </a:ext>
            </a:extLst>
          </p:cNvPr>
          <p:cNvSpPr/>
          <p:nvPr/>
        </p:nvSpPr>
        <p:spPr bwMode="white">
          <a:xfrm>
            <a:off x="10163708" y="5307423"/>
            <a:ext cx="233461" cy="24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795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FB9990-8FB8-DD80-9865-AD697333D6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28800"/>
            <a:ext cx="11340000" cy="21706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D361E5-C9CC-7570-8041-D51EBBD71D72}"/>
              </a:ext>
            </a:extLst>
          </p:cNvPr>
          <p:cNvSpPr/>
          <p:nvPr/>
        </p:nvSpPr>
        <p:spPr bwMode="white">
          <a:xfrm>
            <a:off x="10971970" y="3340469"/>
            <a:ext cx="295163" cy="28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4D249FD-54B3-A9E9-63D7-5B704C8E26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595"/>
          <a:stretch/>
        </p:blipFill>
        <p:spPr>
          <a:xfrm>
            <a:off x="479376" y="3799464"/>
            <a:ext cx="11340000" cy="122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04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D249FD-54B3-A9E9-63D7-5B704C8E26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13"/>
          <a:stretch/>
        </p:blipFill>
        <p:spPr>
          <a:xfrm>
            <a:off x="444632" y="1556792"/>
            <a:ext cx="11340000" cy="37760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63D7A6-0565-BA26-448C-DB17576DDD58}"/>
              </a:ext>
            </a:extLst>
          </p:cNvPr>
          <p:cNvSpPr/>
          <p:nvPr/>
        </p:nvSpPr>
        <p:spPr bwMode="white">
          <a:xfrm>
            <a:off x="10956269" y="4266298"/>
            <a:ext cx="266599" cy="285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03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821459-00D9-B362-EADD-3D94B07B4C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81037"/>
            <a:ext cx="11340000" cy="51122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674A27-3D47-A953-72CD-223386DDBD4C}"/>
              </a:ext>
            </a:extLst>
          </p:cNvPr>
          <p:cNvSpPr/>
          <p:nvPr/>
        </p:nvSpPr>
        <p:spPr bwMode="white">
          <a:xfrm>
            <a:off x="10918183" y="1820363"/>
            <a:ext cx="323727" cy="28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15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2CB8B4-A6A7-A4D6-B2A7-685D6D9814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7610"/>
            <a:ext cx="11340000" cy="44576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313B1F-C207-DEC3-0DEA-BC24623EEC1F}"/>
              </a:ext>
            </a:extLst>
          </p:cNvPr>
          <p:cNvSpPr/>
          <p:nvPr/>
        </p:nvSpPr>
        <p:spPr bwMode="white">
          <a:xfrm>
            <a:off x="10971970" y="2444907"/>
            <a:ext cx="285642" cy="29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648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377E78-5A25-16D7-92D1-F444CA740E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76730"/>
            <a:ext cx="11340000" cy="51165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F75060-0D70-D063-D809-EBF40862D294}"/>
              </a:ext>
            </a:extLst>
          </p:cNvPr>
          <p:cNvSpPr/>
          <p:nvPr/>
        </p:nvSpPr>
        <p:spPr bwMode="white">
          <a:xfrm>
            <a:off x="10971970" y="2444050"/>
            <a:ext cx="285642" cy="285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44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2024-10-18T02:37:55Z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