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324" r:id="rId3"/>
    <p:sldId id="344" r:id="rId4"/>
    <p:sldId id="345" r:id="rId5"/>
    <p:sldId id="343" r:id="rId6"/>
    <p:sldId id="342" r:id="rId7"/>
    <p:sldId id="341" r:id="rId8"/>
    <p:sldId id="340" r:id="rId9"/>
    <p:sldId id="339" r:id="rId10"/>
    <p:sldId id="338" r:id="rId11"/>
    <p:sldId id="337" r:id="rId12"/>
    <p:sldId id="346" r:id="rId13"/>
    <p:sldId id="336" r:id="rId14"/>
    <p:sldId id="335" r:id="rId15"/>
    <p:sldId id="334" r:id="rId16"/>
    <p:sldId id="333" r:id="rId17"/>
    <p:sldId id="332" r:id="rId18"/>
    <p:sldId id="347" r:id="rId19"/>
    <p:sldId id="331" r:id="rId20"/>
    <p:sldId id="330" r:id="rId21"/>
    <p:sldId id="329" r:id="rId22"/>
    <p:sldId id="349" r:id="rId23"/>
    <p:sldId id="327" r:id="rId24"/>
    <p:sldId id="326" r:id="rId25"/>
    <p:sldId id="348" r:id="rId26"/>
    <p:sldId id="325" r:id="rId27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8" d="100"/>
          <a:sy n="78" d="100"/>
        </p:scale>
        <p:origin x="1138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3" Type="http://schemas.openxmlformats.org/officeDocument/2006/relationships/tags" Target="tags/tag1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handoutMaster" Target="handoutMasters/handoutMaster1.xml"/><Relationship Id="rId28" Type="http://schemas.openxmlformats.org/officeDocument/2006/relationships/notesMaster" Target="notesMasters/notesMaster1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7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3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336" y="1925436"/>
            <a:ext cx="11953328" cy="300712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3037"/>
          <a:stretch>
            <a:fillRect/>
          </a:stretch>
        </p:blipFill>
        <p:spPr>
          <a:xfrm>
            <a:off x="1127448" y="1052736"/>
            <a:ext cx="10286434" cy="256250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12424" y="1103796"/>
            <a:ext cx="648072" cy="5804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847215" y="1883410"/>
            <a:ext cx="8778875" cy="700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101" t="22237" r="15021" b="38495"/>
          <a:stretch>
            <a:fillRect/>
          </a:stretch>
        </p:blipFill>
        <p:spPr>
          <a:xfrm>
            <a:off x="2738315" y="3446778"/>
            <a:ext cx="6355330" cy="2641176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271464" y="2993632"/>
            <a:ext cx="1466851" cy="4879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190"/>
          <a:stretch>
            <a:fillRect/>
          </a:stretch>
        </p:blipFill>
        <p:spPr>
          <a:xfrm>
            <a:off x="1553199" y="708872"/>
            <a:ext cx="9295330" cy="3872256"/>
          </a:xfrm>
          <a:prstGeom prst="rect">
            <a:avLst/>
          </a:prstGeom>
        </p:spPr>
      </p:pic>
      <p:sp useBgFill="1">
        <p:nvSpPr>
          <p:cNvPr id="14" name="矩形 13"/>
          <p:cNvSpPr/>
          <p:nvPr/>
        </p:nvSpPr>
        <p:spPr bwMode="white">
          <a:xfrm>
            <a:off x="2927648" y="2443193"/>
            <a:ext cx="1227657" cy="394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5735960" y="3793999"/>
            <a:ext cx="3000014" cy="6188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101" t="22237" r="15021" b="38495"/>
          <a:stretch>
            <a:fillRect/>
          </a:stretch>
        </p:blipFill>
        <p:spPr>
          <a:xfrm>
            <a:off x="3331536" y="4412845"/>
            <a:ext cx="5544616" cy="230425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146780"/>
            <a:ext cx="11340000" cy="437045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577429" y="2946378"/>
            <a:ext cx="361813" cy="399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2554" y="579999"/>
            <a:ext cx="11340000" cy="376896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20992" y="1839500"/>
            <a:ext cx="371335" cy="3912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5572"/>
          <a:stretch>
            <a:fillRect/>
          </a:stretch>
        </p:blipFill>
        <p:spPr>
          <a:xfrm>
            <a:off x="1376942" y="4180399"/>
            <a:ext cx="10911746" cy="256096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456" r="7832" b="1459"/>
          <a:stretch>
            <a:fillRect/>
          </a:stretch>
        </p:blipFill>
        <p:spPr>
          <a:xfrm>
            <a:off x="1055440" y="1268760"/>
            <a:ext cx="10677252" cy="482453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1023"/>
          <a:stretch>
            <a:fillRect/>
          </a:stretch>
        </p:blipFill>
        <p:spPr>
          <a:xfrm>
            <a:off x="1200043" y="692696"/>
            <a:ext cx="9791914" cy="332164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486"/>
          <a:stretch>
            <a:fillRect/>
          </a:stretch>
        </p:blipFill>
        <p:spPr>
          <a:xfrm>
            <a:off x="1651923" y="3789040"/>
            <a:ext cx="8888154" cy="292494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4630"/>
          <a:stretch>
            <a:fillRect/>
          </a:stretch>
        </p:blipFill>
        <p:spPr>
          <a:xfrm>
            <a:off x="1591756" y="548680"/>
            <a:ext cx="10120868" cy="351967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230230" y="1556792"/>
            <a:ext cx="2650558" cy="5948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167820" y="2420888"/>
            <a:ext cx="2066527" cy="6356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712436" y="3284984"/>
            <a:ext cx="2160240" cy="5689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486"/>
          <a:stretch>
            <a:fillRect/>
          </a:stretch>
        </p:blipFill>
        <p:spPr>
          <a:xfrm>
            <a:off x="2311836" y="4039952"/>
            <a:ext cx="8208912" cy="270141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369"/>
          <a:stretch>
            <a:fillRect/>
          </a:stretch>
        </p:blipFill>
        <p:spPr>
          <a:xfrm>
            <a:off x="1127448" y="814129"/>
            <a:ext cx="10531432" cy="2952118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2279576" y="1846856"/>
            <a:ext cx="6996017" cy="862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486"/>
          <a:stretch>
            <a:fillRect/>
          </a:stretch>
        </p:blipFill>
        <p:spPr>
          <a:xfrm>
            <a:off x="1651923" y="3212976"/>
            <a:ext cx="8888154" cy="292494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662819"/>
            <a:ext cx="11340000" cy="485441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028080" y="815555"/>
            <a:ext cx="3083840" cy="6388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629693" y="1931261"/>
            <a:ext cx="1066397" cy="486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743698" y="2961274"/>
            <a:ext cx="399899" cy="3814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018055" y="3914990"/>
            <a:ext cx="571283" cy="4196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486"/>
          <a:stretch>
            <a:fillRect/>
          </a:stretch>
        </p:blipFill>
        <p:spPr>
          <a:xfrm>
            <a:off x="3863752" y="4464146"/>
            <a:ext cx="6938606" cy="22833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  <p:bldP spid="9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8642" y="692696"/>
            <a:ext cx="10485950" cy="586800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025266" y="5133344"/>
            <a:ext cx="352172" cy="3436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8312"/>
          <a:stretch>
            <a:fillRect/>
          </a:stretch>
        </p:blipFill>
        <p:spPr>
          <a:xfrm>
            <a:off x="911424" y="1441885"/>
            <a:ext cx="10546226" cy="397423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812934" y="3789040"/>
            <a:ext cx="1698890" cy="6064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528048" y="3789040"/>
            <a:ext cx="1214488" cy="6028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007768" y="4653136"/>
            <a:ext cx="1656184" cy="576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6041"/>
          <a:stretch>
            <a:fillRect/>
          </a:stretch>
        </p:blipFill>
        <p:spPr>
          <a:xfrm>
            <a:off x="191344" y="1349694"/>
            <a:ext cx="9520912" cy="431155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472080" y="3778330"/>
            <a:ext cx="1152128" cy="5956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99456" y="4734070"/>
            <a:ext cx="4384260" cy="7330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792" r="61483"/>
          <a:stretch>
            <a:fillRect/>
          </a:stretch>
        </p:blipFill>
        <p:spPr>
          <a:xfrm>
            <a:off x="8760296" y="1904496"/>
            <a:ext cx="3307064" cy="356257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3959"/>
          <a:stretch>
            <a:fillRect/>
          </a:stretch>
        </p:blipFill>
        <p:spPr>
          <a:xfrm>
            <a:off x="695400" y="836712"/>
            <a:ext cx="10545292" cy="2690928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6382720" y="1700808"/>
            <a:ext cx="3745728" cy="7128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740514" y="2622816"/>
            <a:ext cx="1331150" cy="6995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792" r="61483"/>
          <a:stretch>
            <a:fillRect/>
          </a:stretch>
        </p:blipFill>
        <p:spPr>
          <a:xfrm>
            <a:off x="4583832" y="2622816"/>
            <a:ext cx="3813542" cy="410818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09"/>
          <a:stretch>
            <a:fillRect/>
          </a:stretch>
        </p:blipFill>
        <p:spPr>
          <a:xfrm>
            <a:off x="119336" y="1017384"/>
            <a:ext cx="10962490" cy="557996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512491" y="5851185"/>
            <a:ext cx="1537141" cy="4698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793" t="1393" r="10050"/>
          <a:stretch>
            <a:fillRect/>
          </a:stretch>
        </p:blipFill>
        <p:spPr>
          <a:xfrm>
            <a:off x="9408368" y="2447928"/>
            <a:ext cx="2730146" cy="263725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6041"/>
          <a:stretch>
            <a:fillRect/>
          </a:stretch>
        </p:blipFill>
        <p:spPr>
          <a:xfrm>
            <a:off x="623392" y="836712"/>
            <a:ext cx="10057890" cy="49929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431704" y="3429000"/>
            <a:ext cx="720080" cy="5305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793" t="1393" r="10050"/>
          <a:stretch>
            <a:fillRect/>
          </a:stretch>
        </p:blipFill>
        <p:spPr>
          <a:xfrm>
            <a:off x="8826146" y="2347831"/>
            <a:ext cx="3030494" cy="292738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5186"/>
          <a:stretch>
            <a:fillRect/>
          </a:stretch>
        </p:blipFill>
        <p:spPr>
          <a:xfrm>
            <a:off x="1703512" y="836712"/>
            <a:ext cx="10297646" cy="2782496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4367808" y="1916832"/>
            <a:ext cx="4630314" cy="7485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793" t="1393" r="10050"/>
          <a:stretch>
            <a:fillRect/>
          </a:stretch>
        </p:blipFill>
        <p:spPr>
          <a:xfrm>
            <a:off x="4655840" y="3424542"/>
            <a:ext cx="3312368" cy="319966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404664"/>
            <a:ext cx="11077136" cy="393494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616280" y="3634827"/>
            <a:ext cx="1128716" cy="5142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793" t="1393" r="10050"/>
          <a:stretch>
            <a:fillRect/>
          </a:stretch>
        </p:blipFill>
        <p:spPr>
          <a:xfrm>
            <a:off x="4727848" y="4149080"/>
            <a:ext cx="2730146" cy="263725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688"/>
          <a:stretch>
            <a:fillRect/>
          </a:stretch>
        </p:blipFill>
        <p:spPr>
          <a:xfrm>
            <a:off x="708103" y="1628800"/>
            <a:ext cx="10775794" cy="3795502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5375920" y="1844823"/>
            <a:ext cx="5976664" cy="8557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343472" y="2947398"/>
            <a:ext cx="1296144" cy="5640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5879976" y="3797325"/>
            <a:ext cx="1080120" cy="5677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9984432" y="3717032"/>
            <a:ext cx="1368152" cy="6343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1127448" y="4653136"/>
            <a:ext cx="5256584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7" grpId="0" animBg="1"/>
      <p:bldP spid="18" grpId="0" animBg="1"/>
      <p:bldP spid="19" grpId="0" animBg="1"/>
      <p:bldP spid="2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504" y="764704"/>
            <a:ext cx="9170161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808423" y="5346672"/>
            <a:ext cx="354179" cy="3157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566000"/>
            <a:ext cx="11340000" cy="372599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56780" y="2814352"/>
            <a:ext cx="342770" cy="400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640" y="1074360"/>
            <a:ext cx="11340000" cy="465889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66463" y="3332352"/>
            <a:ext cx="361813" cy="4096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632" y="980728"/>
            <a:ext cx="11340000" cy="525103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46848" y="2238689"/>
            <a:ext cx="380855" cy="400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56"/>
          <a:stretch>
            <a:fillRect/>
          </a:stretch>
        </p:blipFill>
        <p:spPr>
          <a:xfrm>
            <a:off x="803412" y="1120543"/>
            <a:ext cx="10585176" cy="475672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6536"/>
          <a:stretch>
            <a:fillRect/>
          </a:stretch>
        </p:blipFill>
        <p:spPr>
          <a:xfrm>
            <a:off x="1509730" y="764704"/>
            <a:ext cx="9088010" cy="1554434"/>
          </a:xfrm>
          <a:prstGeom prst="rect">
            <a:avLst/>
          </a:prstGeom>
        </p:spPr>
      </p:pic>
      <p:pic>
        <p:nvPicPr>
          <p:cNvPr id="9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732"/>
          <a:stretch>
            <a:fillRect/>
          </a:stretch>
        </p:blipFill>
        <p:spPr>
          <a:xfrm>
            <a:off x="1507445" y="4089336"/>
            <a:ext cx="9232028" cy="2508016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5615954" y="4953431"/>
            <a:ext cx="4800525" cy="664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567608" y="5889536"/>
            <a:ext cx="1224136" cy="5036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101" t="22237" r="15021" b="38495"/>
          <a:stretch>
            <a:fillRect/>
          </a:stretch>
        </p:blipFill>
        <p:spPr>
          <a:xfrm>
            <a:off x="3323692" y="1822456"/>
            <a:ext cx="5544616" cy="230425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67</cp:revision>
  <dcterms:created xsi:type="dcterms:W3CDTF">2015-09-16T06:44:00Z</dcterms:created>
  <dcterms:modified xsi:type="dcterms:W3CDTF">2024-10-18T08:32:13Z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