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2" r:id="rId10"/>
    <p:sldId id="368" r:id="rId11"/>
    <p:sldId id="361" r:id="rId12"/>
    <p:sldId id="360" r:id="rId13"/>
    <p:sldId id="369" r:id="rId14"/>
    <p:sldId id="359" r:id="rId15"/>
    <p:sldId id="358" r:id="rId16"/>
    <p:sldId id="357" r:id="rId17"/>
    <p:sldId id="356" r:id="rId18"/>
    <p:sldId id="370" r:id="rId19"/>
    <p:sldId id="355" r:id="rId20"/>
    <p:sldId id="354" r:id="rId21"/>
    <p:sldId id="353" r:id="rId22"/>
    <p:sldId id="352" r:id="rId23"/>
    <p:sldId id="351" r:id="rId24"/>
    <p:sldId id="349" r:id="rId25"/>
    <p:sldId id="348" r:id="rId26"/>
    <p:sldId id="347" r:id="rId27"/>
    <p:sldId id="346" r:id="rId28"/>
    <p:sldId id="345" r:id="rId29"/>
    <p:sldId id="344" r:id="rId30"/>
    <p:sldId id="343" r:id="rId31"/>
    <p:sldId id="341" r:id="rId32"/>
    <p:sldId id="340" r:id="rId33"/>
    <p:sldId id="339" r:id="rId34"/>
    <p:sldId id="371" r:id="rId35"/>
    <p:sldId id="336" r:id="rId36"/>
    <p:sldId id="335" r:id="rId37"/>
    <p:sldId id="372" r:id="rId38"/>
    <p:sldId id="334" r:id="rId39"/>
    <p:sldId id="333" r:id="rId40"/>
    <p:sldId id="332" r:id="rId41"/>
    <p:sldId id="331" r:id="rId42"/>
    <p:sldId id="330" r:id="rId43"/>
    <p:sldId id="329" r:id="rId44"/>
    <p:sldId id="328" r:id="rId45"/>
    <p:sldId id="373" r:id="rId46"/>
    <p:sldId id="327" r:id="rId47"/>
    <p:sldId id="326" r:id="rId48"/>
    <p:sldId id="325" r:id="rId49"/>
    <p:sldId id="374" r:id="rId50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5450" y="2786062"/>
            <a:ext cx="880110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198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3523068"/>
            <a:ext cx="371335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3"/>
          <a:stretch>
            <a:fillRect/>
          </a:stretch>
        </p:blipFill>
        <p:spPr>
          <a:xfrm>
            <a:off x="782062" y="893808"/>
            <a:ext cx="10714538" cy="483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3135358"/>
            <a:ext cx="504056" cy="5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407368" y="1700808"/>
            <a:ext cx="11081158" cy="3946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30" y="1340768"/>
            <a:ext cx="11340000" cy="1898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0768" y="2492896"/>
            <a:ext cx="1847826" cy="59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76"/>
          <a:stretch>
            <a:fillRect/>
          </a:stretch>
        </p:blipFill>
        <p:spPr>
          <a:xfrm>
            <a:off x="870768" y="3239045"/>
            <a:ext cx="11340000" cy="199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1"/>
          <a:stretch>
            <a:fillRect/>
          </a:stretch>
        </p:blipFill>
        <p:spPr>
          <a:xfrm>
            <a:off x="623392" y="1871817"/>
            <a:ext cx="11340000" cy="3114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6590" y="3023946"/>
            <a:ext cx="2683362" cy="58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06" y="4002515"/>
            <a:ext cx="4189910" cy="74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13"/>
          <a:stretch>
            <a:fillRect/>
          </a:stretch>
        </p:blipFill>
        <p:spPr>
          <a:xfrm>
            <a:off x="1013017" y="548680"/>
            <a:ext cx="10165966" cy="266429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/>
          <a:stretch>
            <a:fillRect/>
          </a:stretch>
        </p:blipFill>
        <p:spPr>
          <a:xfrm>
            <a:off x="3719830" y="2157095"/>
            <a:ext cx="6741795" cy="31375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40"/>
          <a:stretch>
            <a:fillRect/>
          </a:stretch>
        </p:blipFill>
        <p:spPr>
          <a:xfrm>
            <a:off x="1343472" y="5036034"/>
            <a:ext cx="10445270" cy="18219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75462" y="6093296"/>
            <a:ext cx="688890" cy="4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56" b="43403"/>
          <a:stretch>
            <a:fillRect/>
          </a:stretch>
        </p:blipFill>
        <p:spPr>
          <a:xfrm>
            <a:off x="1055440" y="1197781"/>
            <a:ext cx="10733302" cy="2952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00056" y="2236895"/>
            <a:ext cx="44644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512" y="3028983"/>
            <a:ext cx="3816424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/>
          <a:stretch>
            <a:fillRect/>
          </a:stretch>
        </p:blipFill>
        <p:spPr>
          <a:xfrm>
            <a:off x="3594099" y="3506699"/>
            <a:ext cx="6529956" cy="3038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>
            <a:fillRect/>
          </a:stretch>
        </p:blipFill>
        <p:spPr>
          <a:xfrm>
            <a:off x="839416" y="620688"/>
            <a:ext cx="11070614" cy="390556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91544" y="1700808"/>
            <a:ext cx="792088" cy="59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/>
          <a:stretch>
            <a:fillRect/>
          </a:stretch>
        </p:blipFill>
        <p:spPr>
          <a:xfrm>
            <a:off x="2711624" y="3861048"/>
            <a:ext cx="5951694" cy="2769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04664"/>
            <a:ext cx="11340000" cy="505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2258" y="3717154"/>
            <a:ext cx="3667614" cy="57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/>
          <a:stretch>
            <a:fillRect/>
          </a:stretch>
        </p:blipFill>
        <p:spPr>
          <a:xfrm>
            <a:off x="6875145" y="4356100"/>
            <a:ext cx="5028565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29"/>
          <a:stretch>
            <a:fillRect/>
          </a:stretch>
        </p:blipFill>
        <p:spPr>
          <a:xfrm>
            <a:off x="754278" y="836712"/>
            <a:ext cx="10683443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47621"/>
            <a:ext cx="11340000" cy="5362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856870"/>
            <a:ext cx="6875504" cy="30011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72"/>
          <a:stretch>
            <a:fillRect/>
          </a:stretch>
        </p:blipFill>
        <p:spPr>
          <a:xfrm>
            <a:off x="540306" y="476672"/>
            <a:ext cx="10683443" cy="899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2481" y="810853"/>
            <a:ext cx="349835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23"/>
          <a:stretch>
            <a:fillRect/>
          </a:stretch>
        </p:blipFill>
        <p:spPr>
          <a:xfrm>
            <a:off x="1127448" y="1412776"/>
            <a:ext cx="10461578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41" t="49566" r="6541"/>
          <a:stretch>
            <a:fillRect/>
          </a:stretch>
        </p:blipFill>
        <p:spPr>
          <a:xfrm>
            <a:off x="551384" y="620688"/>
            <a:ext cx="10768288" cy="34699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080" y="3933056"/>
            <a:ext cx="6875504" cy="300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3680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2591" y="3989475"/>
            <a:ext cx="380856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 b="50503"/>
          <a:stretch>
            <a:fillRect/>
          </a:stretch>
        </p:blipFill>
        <p:spPr>
          <a:xfrm>
            <a:off x="140184" y="4591426"/>
            <a:ext cx="6609070" cy="210554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6" r="27193"/>
          <a:stretch>
            <a:fillRect/>
          </a:stretch>
        </p:blipFill>
        <p:spPr>
          <a:xfrm>
            <a:off x="6456040" y="4731988"/>
            <a:ext cx="5519976" cy="1824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547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722761"/>
            <a:ext cx="10218150" cy="595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3574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9287" y="977084"/>
            <a:ext cx="793537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2241" y="3879620"/>
            <a:ext cx="408553" cy="3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4921" y="5374151"/>
            <a:ext cx="1932774" cy="40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5181" y="6082087"/>
            <a:ext cx="1539933" cy="43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97" y="657344"/>
            <a:ext cx="103853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7719" y="2683201"/>
            <a:ext cx="401114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642783"/>
            <a:ext cx="11340000" cy="537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088" y="5373705"/>
            <a:ext cx="648071" cy="53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5055235"/>
            <a:ext cx="3090545" cy="165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94540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5"/>
          <a:stretch>
            <a:fillRect/>
          </a:stretch>
        </p:blipFill>
        <p:spPr>
          <a:xfrm>
            <a:off x="360045" y="801370"/>
            <a:ext cx="8329930" cy="52921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>
            <a:fillRect/>
          </a:stretch>
        </p:blipFill>
        <p:spPr>
          <a:xfrm>
            <a:off x="8832304" y="620688"/>
            <a:ext cx="3232380" cy="300517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6" r="8144"/>
          <a:stretch>
            <a:fillRect/>
          </a:stretch>
        </p:blipFill>
        <p:spPr>
          <a:xfrm>
            <a:off x="8860412" y="3461462"/>
            <a:ext cx="3062062" cy="3306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8725" y="2287812"/>
            <a:ext cx="1456775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9204" y="3241147"/>
            <a:ext cx="1466297" cy="4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3914" y="5128749"/>
            <a:ext cx="2199445" cy="4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705610"/>
            <a:ext cx="10024110" cy="4424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04" t="88962"/>
          <a:stretch>
            <a:fillRect/>
          </a:stretch>
        </p:blipFill>
        <p:spPr>
          <a:xfrm>
            <a:off x="8400415" y="692785"/>
            <a:ext cx="2100580" cy="82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3370" y="906145"/>
            <a:ext cx="68135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403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455" b="62978"/>
          <a:stretch>
            <a:fillRect/>
          </a:stretch>
        </p:blipFill>
        <p:spPr>
          <a:xfrm>
            <a:off x="1055440" y="692696"/>
            <a:ext cx="10225134" cy="24482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2" y="2940486"/>
            <a:ext cx="7488830" cy="3917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55" r="7455"/>
          <a:stretch>
            <a:fillRect/>
          </a:stretch>
        </p:blipFill>
        <p:spPr>
          <a:xfrm>
            <a:off x="1343472" y="620688"/>
            <a:ext cx="9649072" cy="38407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546462"/>
            <a:ext cx="5948384" cy="3233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764704"/>
            <a:ext cx="11340000" cy="9217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25"/>
          <a:stretch>
            <a:fillRect/>
          </a:stretch>
        </p:blipFill>
        <p:spPr>
          <a:xfrm>
            <a:off x="660656" y="1669202"/>
            <a:ext cx="11323624" cy="28399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1072" y="2861656"/>
            <a:ext cx="864096" cy="45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2120" y="3653744"/>
            <a:ext cx="720080" cy="59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429000"/>
            <a:ext cx="5948384" cy="3233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 b="22766"/>
          <a:stretch>
            <a:fillRect/>
          </a:stretch>
        </p:blipFill>
        <p:spPr>
          <a:xfrm>
            <a:off x="1064222" y="908720"/>
            <a:ext cx="10216354" cy="33843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88108" y="1808820"/>
            <a:ext cx="2784626" cy="59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8998" y="2654436"/>
            <a:ext cx="1076962" cy="63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429000"/>
            <a:ext cx="5948384" cy="3233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99"/>
          <a:stretch>
            <a:fillRect/>
          </a:stretch>
        </p:blipFill>
        <p:spPr>
          <a:xfrm>
            <a:off x="1382018" y="1052736"/>
            <a:ext cx="10809982" cy="193103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539308" y="2113869"/>
            <a:ext cx="2754382" cy="61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140968"/>
            <a:ext cx="5948384" cy="3233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1006934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8952" y="4157800"/>
            <a:ext cx="7517994" cy="59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5" t="1227" r="835" b="37417"/>
          <a:stretch>
            <a:fillRect/>
          </a:stretch>
        </p:blipFill>
        <p:spPr>
          <a:xfrm>
            <a:off x="767408" y="1228785"/>
            <a:ext cx="10534708" cy="440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83"/>
          <a:stretch>
            <a:fillRect/>
          </a:stretch>
        </p:blipFill>
        <p:spPr>
          <a:xfrm>
            <a:off x="1248678" y="620688"/>
            <a:ext cx="9694644" cy="2469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2493010"/>
            <a:ext cx="7727950" cy="394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908720"/>
            <a:ext cx="79946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1705" y="4903525"/>
            <a:ext cx="1000171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4408" y="5588349"/>
            <a:ext cx="1027021" cy="31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0998" y="6165304"/>
            <a:ext cx="2061425" cy="43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94"/>
          <a:stretch>
            <a:fillRect/>
          </a:stretch>
        </p:blipFill>
        <p:spPr>
          <a:xfrm>
            <a:off x="983432" y="692696"/>
            <a:ext cx="11340000" cy="3825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7336" y="931166"/>
            <a:ext cx="1104483" cy="50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2903" y="2848469"/>
            <a:ext cx="2351788" cy="45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3649" y="2717640"/>
            <a:ext cx="2574342" cy="60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3230" y="3802351"/>
            <a:ext cx="552241" cy="42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573145"/>
            <a:ext cx="6073775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94" y="1367324"/>
            <a:ext cx="11340000" cy="2930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648" y="2528173"/>
            <a:ext cx="79504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5435" y="3491865"/>
            <a:ext cx="231711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49"/>
          <a:stretch>
            <a:fillRect/>
          </a:stretch>
        </p:blipFill>
        <p:spPr>
          <a:xfrm>
            <a:off x="821606" y="620688"/>
            <a:ext cx="11340000" cy="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927595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60"/>
          <a:stretch>
            <a:fillRect/>
          </a:stretch>
        </p:blipFill>
        <p:spPr>
          <a:xfrm>
            <a:off x="767408" y="764704"/>
            <a:ext cx="11340000" cy="3753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5140" y="764704"/>
            <a:ext cx="1130756" cy="6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249" y="1850808"/>
            <a:ext cx="2218488" cy="5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8642" y="2654126"/>
            <a:ext cx="9501270" cy="63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48163" y="3765782"/>
            <a:ext cx="1713853" cy="4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t="39268" r="25476"/>
          <a:stretch>
            <a:fillRect/>
          </a:stretch>
        </p:blipFill>
        <p:spPr>
          <a:xfrm>
            <a:off x="5087888" y="3517737"/>
            <a:ext cx="4104458" cy="3224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8"/>
          <a:stretch>
            <a:fillRect/>
          </a:stretch>
        </p:blipFill>
        <p:spPr>
          <a:xfrm>
            <a:off x="1343472" y="1196752"/>
            <a:ext cx="11340000" cy="189230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055562" y="1282125"/>
            <a:ext cx="1560414" cy="63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52791" y="2204864"/>
            <a:ext cx="521471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t="39268" r="25476"/>
          <a:stretch>
            <a:fillRect/>
          </a:stretch>
        </p:blipFill>
        <p:spPr>
          <a:xfrm>
            <a:off x="4295800" y="3212976"/>
            <a:ext cx="4104458" cy="3224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00"/>
          <a:stretch>
            <a:fillRect/>
          </a:stretch>
        </p:blipFill>
        <p:spPr>
          <a:xfrm>
            <a:off x="876680" y="620688"/>
            <a:ext cx="11340000" cy="3753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2649" y="3365711"/>
            <a:ext cx="4104367" cy="70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t="39268" r="25476"/>
          <a:stretch>
            <a:fillRect/>
          </a:stretch>
        </p:blipFill>
        <p:spPr>
          <a:xfrm>
            <a:off x="4511824" y="4139416"/>
            <a:ext cx="3460648" cy="2718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348880"/>
            <a:ext cx="11340000" cy="37248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57746" y="5301208"/>
            <a:ext cx="3687773" cy="59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00"/>
          <a:stretch>
            <a:fillRect/>
          </a:stretch>
        </p:blipFill>
        <p:spPr>
          <a:xfrm>
            <a:off x="623392" y="908720"/>
            <a:ext cx="11340000" cy="1709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32"/>
          <a:stretch>
            <a:fillRect/>
          </a:stretch>
        </p:blipFill>
        <p:spPr>
          <a:xfrm>
            <a:off x="1343472" y="980728"/>
            <a:ext cx="10127978" cy="5328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0688" y="3099595"/>
            <a:ext cx="1763584" cy="43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8568" y="3891684"/>
            <a:ext cx="2035704" cy="4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3174" y="4666546"/>
            <a:ext cx="2161097" cy="44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4032" y="5445060"/>
            <a:ext cx="1235500" cy="4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1"/>
          <a:stretch>
            <a:fillRect/>
          </a:stretch>
        </p:blipFill>
        <p:spPr>
          <a:xfrm>
            <a:off x="1271464" y="1700808"/>
            <a:ext cx="10705062" cy="26465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272464" y="2780928"/>
            <a:ext cx="720080" cy="48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1021" y="3645024"/>
            <a:ext cx="3815352" cy="51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599517"/>
            <a:ext cx="11340000" cy="365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908720"/>
            <a:ext cx="717592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207" y="542859"/>
            <a:ext cx="9151314" cy="61676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45366" y="5331489"/>
            <a:ext cx="511074" cy="47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>
            <a:fillRect/>
          </a:stretch>
        </p:blipFill>
        <p:spPr>
          <a:xfrm>
            <a:off x="695400" y="1340768"/>
            <a:ext cx="11034552" cy="3887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4365104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0"/>
          <a:stretch>
            <a:fillRect/>
          </a:stretch>
        </p:blipFill>
        <p:spPr>
          <a:xfrm>
            <a:off x="1559496" y="1700808"/>
            <a:ext cx="11444904" cy="3883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2025-09-23T06:41:33Z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