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6" r:id="rId3"/>
    <p:sldId id="335" r:id="rId4"/>
    <p:sldId id="338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325" y="2924175"/>
            <a:ext cx="100393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70C53-081B-AEBE-9E5A-DFBC04360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89287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946C0A-8934-DBC5-F883-C3EBE02F02A9}"/>
              </a:ext>
            </a:extLst>
          </p:cNvPr>
          <p:cNvSpPr/>
          <p:nvPr/>
        </p:nvSpPr>
        <p:spPr bwMode="white">
          <a:xfrm>
            <a:off x="9349955" y="3410910"/>
            <a:ext cx="291202" cy="30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6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FD3A3-59B6-13BB-16D6-80C1304EC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52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0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5DF79-5218-C1C7-088B-0D4479AC9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93" y="764704"/>
            <a:ext cx="1105292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F3AFE-8DAA-4822-0D0F-CB74415A48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8"/>
          <a:stretch/>
        </p:blipFill>
        <p:spPr>
          <a:xfrm>
            <a:off x="1199456" y="1052736"/>
            <a:ext cx="10494986" cy="2448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56BB8-4455-94BE-494C-A9D7761ECEC3}"/>
              </a:ext>
            </a:extLst>
          </p:cNvPr>
          <p:cNvSpPr/>
          <p:nvPr/>
        </p:nvSpPr>
        <p:spPr bwMode="white">
          <a:xfrm>
            <a:off x="8416411" y="1133465"/>
            <a:ext cx="17594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87F687-77F1-DF42-D648-F3ACC1813646}"/>
              </a:ext>
            </a:extLst>
          </p:cNvPr>
          <p:cNvSpPr/>
          <p:nvPr/>
        </p:nvSpPr>
        <p:spPr bwMode="white">
          <a:xfrm>
            <a:off x="8087584" y="1997560"/>
            <a:ext cx="265517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4314AB-2F6E-17BE-7E39-A44070174C3D}"/>
              </a:ext>
            </a:extLst>
          </p:cNvPr>
          <p:cNvSpPr/>
          <p:nvPr/>
        </p:nvSpPr>
        <p:spPr bwMode="white">
          <a:xfrm>
            <a:off x="1913220" y="2645632"/>
            <a:ext cx="5310268" cy="64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ED75DF79-5218-C1C7-088B-0D4479AC94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/>
          <a:stretch/>
        </p:blipFill>
        <p:spPr>
          <a:xfrm>
            <a:off x="587693" y="3609672"/>
            <a:ext cx="11052923" cy="248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7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F3AFE-8DAA-4822-0D0F-CB74415A48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2"/>
          <a:stretch/>
        </p:blipFill>
        <p:spPr>
          <a:xfrm>
            <a:off x="1343472" y="836712"/>
            <a:ext cx="10494986" cy="341972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124BDD-7DD6-8AAD-091B-E3E82FF9D503}"/>
              </a:ext>
            </a:extLst>
          </p:cNvPr>
          <p:cNvSpPr/>
          <p:nvPr/>
        </p:nvSpPr>
        <p:spPr bwMode="white">
          <a:xfrm>
            <a:off x="2735754" y="1794527"/>
            <a:ext cx="986934" cy="4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2A743D-6C01-1F0D-DB56-AA33151C6C99}"/>
              </a:ext>
            </a:extLst>
          </p:cNvPr>
          <p:cNvSpPr/>
          <p:nvPr/>
        </p:nvSpPr>
        <p:spPr bwMode="white">
          <a:xfrm>
            <a:off x="9527744" y="2429608"/>
            <a:ext cx="135902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B013F1-C6A1-8A82-2F51-B81617CF7475}"/>
              </a:ext>
            </a:extLst>
          </p:cNvPr>
          <p:cNvSpPr/>
          <p:nvPr/>
        </p:nvSpPr>
        <p:spPr bwMode="white">
          <a:xfrm>
            <a:off x="2057236" y="3293704"/>
            <a:ext cx="3004862" cy="59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D75DF79-5218-C1C7-088B-0D4479AC94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/>
          <a:stretch/>
        </p:blipFill>
        <p:spPr>
          <a:xfrm>
            <a:off x="569538" y="4292860"/>
            <a:ext cx="11052923" cy="248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4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139FB-5061-085E-918E-7A3723FD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81069"/>
            <a:ext cx="11340000" cy="32958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AC6AC-C1CA-6CA4-F0CB-1481181A27CA}"/>
              </a:ext>
            </a:extLst>
          </p:cNvPr>
          <p:cNvSpPr/>
          <p:nvPr/>
        </p:nvSpPr>
        <p:spPr bwMode="white">
          <a:xfrm>
            <a:off x="1621945" y="3400423"/>
            <a:ext cx="571284" cy="4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BF0D7-2681-CDF3-AC57-91CA4FDFC5A7}"/>
              </a:ext>
            </a:extLst>
          </p:cNvPr>
          <p:cNvSpPr/>
          <p:nvPr/>
        </p:nvSpPr>
        <p:spPr bwMode="white">
          <a:xfrm>
            <a:off x="3935648" y="3390897"/>
            <a:ext cx="580806" cy="5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D76398-2FD4-1E35-905E-D1755CC7C333}"/>
              </a:ext>
            </a:extLst>
          </p:cNvPr>
          <p:cNvSpPr/>
          <p:nvPr/>
        </p:nvSpPr>
        <p:spPr bwMode="white">
          <a:xfrm>
            <a:off x="8125068" y="3409948"/>
            <a:ext cx="533198" cy="4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8ABE73-9B28-0173-1332-01CCF2526AE8}"/>
              </a:ext>
            </a:extLst>
          </p:cNvPr>
          <p:cNvSpPr/>
          <p:nvPr/>
        </p:nvSpPr>
        <p:spPr bwMode="white">
          <a:xfrm>
            <a:off x="10505421" y="3419474"/>
            <a:ext cx="533198" cy="4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81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BD437-5379-06BA-B16B-1FFC6A784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/>
        </p:blipFill>
        <p:spPr>
          <a:xfrm>
            <a:off x="706472" y="1556792"/>
            <a:ext cx="10862136" cy="3412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35EFB-387B-0B71-B7D0-2B065DAA4804}"/>
              </a:ext>
            </a:extLst>
          </p:cNvPr>
          <p:cNvSpPr/>
          <p:nvPr/>
        </p:nvSpPr>
        <p:spPr bwMode="white">
          <a:xfrm>
            <a:off x="2120252" y="4005064"/>
            <a:ext cx="8337768" cy="7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9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BD437-5379-06BA-B16B-1FFC6A784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/>
        </p:blipFill>
        <p:spPr>
          <a:xfrm>
            <a:off x="407368" y="1479870"/>
            <a:ext cx="11077576" cy="425338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C47655-47F5-82F8-4499-7EE914B169AD}"/>
              </a:ext>
            </a:extLst>
          </p:cNvPr>
          <p:cNvSpPr/>
          <p:nvPr/>
        </p:nvSpPr>
        <p:spPr bwMode="white">
          <a:xfrm>
            <a:off x="9233666" y="2503284"/>
            <a:ext cx="2025408" cy="5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212BAD-5A05-0B4F-28AD-5250C1A48255}"/>
              </a:ext>
            </a:extLst>
          </p:cNvPr>
          <p:cNvSpPr/>
          <p:nvPr/>
        </p:nvSpPr>
        <p:spPr bwMode="white">
          <a:xfrm>
            <a:off x="1703512" y="3453962"/>
            <a:ext cx="6690996" cy="47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224292-C4DC-04B9-43DB-DE1BA8D9EDA8}"/>
              </a:ext>
            </a:extLst>
          </p:cNvPr>
          <p:cNvSpPr/>
          <p:nvPr/>
        </p:nvSpPr>
        <p:spPr bwMode="white">
          <a:xfrm>
            <a:off x="9308074" y="4144166"/>
            <a:ext cx="1951000" cy="68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3B828-9FA5-0B47-7960-9BFF3EE59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2963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FB33DE-F4D2-6085-AC64-ADC21FCAC05C}"/>
              </a:ext>
            </a:extLst>
          </p:cNvPr>
          <p:cNvSpPr/>
          <p:nvPr/>
        </p:nvSpPr>
        <p:spPr bwMode="white">
          <a:xfrm>
            <a:off x="9744919" y="3142324"/>
            <a:ext cx="288049" cy="32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7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EE93E-6883-3263-90BF-DF2E88E60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463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7BA51-2E91-9492-F026-CD436E569938}"/>
              </a:ext>
            </a:extLst>
          </p:cNvPr>
          <p:cNvSpPr/>
          <p:nvPr/>
        </p:nvSpPr>
        <p:spPr bwMode="white">
          <a:xfrm>
            <a:off x="10672643" y="1770898"/>
            <a:ext cx="361812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B677B-38FB-97C3-C368-1ADFC0FF3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0438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1D0D4-7882-0BF3-54E1-263F5E7530B4}"/>
              </a:ext>
            </a:extLst>
          </p:cNvPr>
          <p:cNvSpPr/>
          <p:nvPr/>
        </p:nvSpPr>
        <p:spPr bwMode="white">
          <a:xfrm>
            <a:off x="9079253" y="5383115"/>
            <a:ext cx="472256" cy="36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35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F1384-1C9A-86DB-76AF-F0D10BBD6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2876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03CAF7-EB06-5C8E-1056-79EFCFF79F8B}"/>
              </a:ext>
            </a:extLst>
          </p:cNvPr>
          <p:cNvSpPr/>
          <p:nvPr/>
        </p:nvSpPr>
        <p:spPr bwMode="white">
          <a:xfrm>
            <a:off x="6493939" y="2022155"/>
            <a:ext cx="542720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D73E02-DA29-C558-5103-F072318A84BA}"/>
              </a:ext>
            </a:extLst>
          </p:cNvPr>
          <p:cNvSpPr/>
          <p:nvPr/>
        </p:nvSpPr>
        <p:spPr bwMode="white">
          <a:xfrm>
            <a:off x="10112075" y="2041207"/>
            <a:ext cx="485592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1BFADB6-1586-B793-29A2-D81C5BE83E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365712"/>
            <a:ext cx="11340000" cy="286948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55C011-03B2-3767-F383-D015FE9E4AB3}"/>
              </a:ext>
            </a:extLst>
          </p:cNvPr>
          <p:cNvSpPr/>
          <p:nvPr/>
        </p:nvSpPr>
        <p:spPr bwMode="white">
          <a:xfrm>
            <a:off x="9036154" y="4569521"/>
            <a:ext cx="2028397" cy="51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897348-8FD7-512D-8205-D6D6C886394A}"/>
              </a:ext>
            </a:extLst>
          </p:cNvPr>
          <p:cNvSpPr/>
          <p:nvPr/>
        </p:nvSpPr>
        <p:spPr bwMode="white">
          <a:xfrm>
            <a:off x="1504719" y="5567878"/>
            <a:ext cx="4827355" cy="4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D2DCB-B99C-113E-AF67-9B7EA7611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40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8A25FF-D72D-3160-7BF5-5031E04CCC29}"/>
              </a:ext>
            </a:extLst>
          </p:cNvPr>
          <p:cNvSpPr/>
          <p:nvPr/>
        </p:nvSpPr>
        <p:spPr bwMode="white">
          <a:xfrm>
            <a:off x="10467335" y="4787784"/>
            <a:ext cx="428463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0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2024-10-18T03:19:06Z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