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55139"/>
            <a:ext cx="12097344" cy="747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77" y="836712"/>
            <a:ext cx="92902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7066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904" y="2204864"/>
            <a:ext cx="1800200" cy="57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3926" y="5374230"/>
            <a:ext cx="855315" cy="38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528" y="6021288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2" t="41722" r="20546"/>
          <a:stretch>
            <a:fillRect/>
          </a:stretch>
        </p:blipFill>
        <p:spPr>
          <a:xfrm>
            <a:off x="8544272" y="2586587"/>
            <a:ext cx="3418948" cy="2224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452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8252" y="4544547"/>
            <a:ext cx="1114005" cy="5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8579" y="5445224"/>
            <a:ext cx="1163125" cy="5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961" y="692696"/>
            <a:ext cx="88565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45841" y="4515448"/>
            <a:ext cx="267703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2241"/>
            <a:ext cx="11340000" cy="489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38" y="1297028"/>
            <a:ext cx="371335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623392" y="621194"/>
            <a:ext cx="10278970" cy="4337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1773322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9" t="56596" b="1051"/>
          <a:stretch>
            <a:fillRect/>
          </a:stretch>
        </p:blipFill>
        <p:spPr>
          <a:xfrm>
            <a:off x="9408795" y="4289425"/>
            <a:ext cx="2711450" cy="2118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 r="57368" b="21366"/>
          <a:stretch>
            <a:fillRect/>
          </a:stretch>
        </p:blipFill>
        <p:spPr>
          <a:xfrm>
            <a:off x="695960" y="5013325"/>
            <a:ext cx="4298315" cy="17316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02" r="68775"/>
          <a:stretch>
            <a:fillRect/>
          </a:stretch>
        </p:blipFill>
        <p:spPr>
          <a:xfrm>
            <a:off x="4799965" y="5085715"/>
            <a:ext cx="3147695" cy="161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823" y="2459571"/>
            <a:ext cx="371335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2"/>
          <a:stretch>
            <a:fillRect/>
          </a:stretch>
        </p:blipFill>
        <p:spPr>
          <a:xfrm>
            <a:off x="983615" y="5064125"/>
            <a:ext cx="11339830" cy="79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3"/>
          <a:stretch>
            <a:fillRect/>
          </a:stretch>
        </p:blipFill>
        <p:spPr>
          <a:xfrm>
            <a:off x="911225" y="1628745"/>
            <a:ext cx="11339830" cy="379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735" y="556875"/>
            <a:ext cx="9572810" cy="6139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81928" y="6064622"/>
            <a:ext cx="662543" cy="53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515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2024-10-18T08:42:09Z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