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35" r:id="rId3"/>
    <p:sldId id="334" r:id="rId4"/>
    <p:sldId id="333" r:id="rId5"/>
    <p:sldId id="332" r:id="rId6"/>
    <p:sldId id="331" r:id="rId7"/>
    <p:sldId id="336" r:id="rId8"/>
    <p:sldId id="328" r:id="rId9"/>
    <p:sldId id="327" r:id="rId10"/>
    <p:sldId id="326" r:id="rId11"/>
    <p:sldId id="337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3117222"/>
            <a:ext cx="11521280" cy="6235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4AF7E1-0BF8-6265-86AD-14362FA419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9"/>
          <a:stretch/>
        </p:blipFill>
        <p:spPr>
          <a:xfrm>
            <a:off x="1127448" y="836712"/>
            <a:ext cx="10393822" cy="34199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37FEEB-5A8C-133C-4A51-CE755AB9CB58}"/>
              </a:ext>
            </a:extLst>
          </p:cNvPr>
          <p:cNvSpPr/>
          <p:nvPr/>
        </p:nvSpPr>
        <p:spPr bwMode="white">
          <a:xfrm>
            <a:off x="7600036" y="836712"/>
            <a:ext cx="2960460" cy="62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711DEE-3784-98E4-7139-8CE2B50D4755}"/>
              </a:ext>
            </a:extLst>
          </p:cNvPr>
          <p:cNvSpPr/>
          <p:nvPr/>
        </p:nvSpPr>
        <p:spPr bwMode="white">
          <a:xfrm>
            <a:off x="9192344" y="2636912"/>
            <a:ext cx="1440160" cy="53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70670D-64DF-B834-AD89-DD29058B33A1}"/>
              </a:ext>
            </a:extLst>
          </p:cNvPr>
          <p:cNvSpPr/>
          <p:nvPr/>
        </p:nvSpPr>
        <p:spPr bwMode="white">
          <a:xfrm>
            <a:off x="1847528" y="3510526"/>
            <a:ext cx="3914488" cy="56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E3B669B-BC87-D45C-A288-7C01D43FA7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2"/>
          <a:stretch/>
        </p:blipFill>
        <p:spPr>
          <a:xfrm>
            <a:off x="1631504" y="4221088"/>
            <a:ext cx="9087219" cy="241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139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4AF7E1-0BF8-6265-86AD-14362FA419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/>
          <a:stretch/>
        </p:blipFill>
        <p:spPr>
          <a:xfrm>
            <a:off x="1199456" y="764704"/>
            <a:ext cx="10443102" cy="337341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231A70-75F9-993C-B2D4-57C2172F3EAC}"/>
              </a:ext>
            </a:extLst>
          </p:cNvPr>
          <p:cNvSpPr/>
          <p:nvPr/>
        </p:nvSpPr>
        <p:spPr bwMode="white">
          <a:xfrm>
            <a:off x="5015880" y="2564904"/>
            <a:ext cx="1077223" cy="61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28024F-BC21-90F3-F797-753F12686772}"/>
              </a:ext>
            </a:extLst>
          </p:cNvPr>
          <p:cNvSpPr/>
          <p:nvPr/>
        </p:nvSpPr>
        <p:spPr bwMode="white">
          <a:xfrm>
            <a:off x="6240016" y="3429000"/>
            <a:ext cx="720080" cy="533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E3B669B-BC87-D45C-A288-7C01D43FA7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2"/>
          <a:stretch/>
        </p:blipFill>
        <p:spPr>
          <a:xfrm>
            <a:off x="1631504" y="4221088"/>
            <a:ext cx="9087219" cy="241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81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97C698-5DA6-1DDA-6AE2-F18F374671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55734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45B0CA-DB76-C4C6-0D20-C05D6BFF0BB2}"/>
              </a:ext>
            </a:extLst>
          </p:cNvPr>
          <p:cNvSpPr/>
          <p:nvPr/>
        </p:nvSpPr>
        <p:spPr bwMode="white">
          <a:xfrm>
            <a:off x="8664820" y="2084779"/>
            <a:ext cx="752192" cy="38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64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3ACA88-2B4D-3685-57C3-5F8A87760E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548680"/>
            <a:ext cx="9519480" cy="61665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B488F9-216E-7CD3-8EA6-08DECDBD40FE}"/>
              </a:ext>
            </a:extLst>
          </p:cNvPr>
          <p:cNvSpPr/>
          <p:nvPr/>
        </p:nvSpPr>
        <p:spPr bwMode="white">
          <a:xfrm>
            <a:off x="9825787" y="4510068"/>
            <a:ext cx="605116" cy="54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740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FDCA08-1AD4-4D27-CEA0-0580C9E89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606" y="1196752"/>
            <a:ext cx="11340000" cy="4720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98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76E79-62CC-DBBC-2E87-AF8D9BAA6B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650" y="764704"/>
            <a:ext cx="99267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481EE0-3902-F768-8D4D-C376BD0CAD73}"/>
              </a:ext>
            </a:extLst>
          </p:cNvPr>
          <p:cNvSpPr/>
          <p:nvPr/>
        </p:nvSpPr>
        <p:spPr bwMode="white">
          <a:xfrm>
            <a:off x="9984165" y="3506993"/>
            <a:ext cx="325056" cy="35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14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EF4228-A1F3-8FEE-1D5A-E9B8075A08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6"/>
          <a:stretch/>
        </p:blipFill>
        <p:spPr>
          <a:xfrm>
            <a:off x="1775520" y="599679"/>
            <a:ext cx="8837792" cy="6226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29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7AE9AA-D4FA-C071-1B5C-95A15B452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8680"/>
            <a:ext cx="10907952" cy="55453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7B9A4A-11AF-6E88-7C4C-E3B33DFFFF67}"/>
              </a:ext>
            </a:extLst>
          </p:cNvPr>
          <p:cNvSpPr/>
          <p:nvPr/>
        </p:nvSpPr>
        <p:spPr bwMode="white">
          <a:xfrm>
            <a:off x="10344472" y="2639097"/>
            <a:ext cx="576064" cy="61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A86B835-A8CB-EE76-1E1B-965E4D4275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919424"/>
            <a:ext cx="11051968" cy="103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28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55C4454-8DF8-1656-68A7-E303BCF82F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051"/>
          <a:stretch/>
        </p:blipFill>
        <p:spPr>
          <a:xfrm>
            <a:off x="1127448" y="836712"/>
            <a:ext cx="10219271" cy="252028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165A774F-2C6B-F289-DF5E-82CEAD75B0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57"/>
          <a:stretch/>
        </p:blipFill>
        <p:spPr>
          <a:xfrm>
            <a:off x="2888711" y="3429000"/>
            <a:ext cx="6696744" cy="2709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7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5A774F-2C6B-F289-DF5E-82CEAD75B0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57"/>
          <a:stretch/>
        </p:blipFill>
        <p:spPr>
          <a:xfrm>
            <a:off x="3275772" y="4044648"/>
            <a:ext cx="6696744" cy="270976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55C4454-8DF8-1656-68A7-E303BCF82F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50"/>
          <a:stretch/>
        </p:blipFill>
        <p:spPr>
          <a:xfrm>
            <a:off x="1127448" y="692696"/>
            <a:ext cx="10219271" cy="33477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BC8E25-1D5D-B751-6174-CCA34FE1E362}"/>
              </a:ext>
            </a:extLst>
          </p:cNvPr>
          <p:cNvSpPr/>
          <p:nvPr/>
        </p:nvSpPr>
        <p:spPr bwMode="white">
          <a:xfrm>
            <a:off x="8328248" y="764704"/>
            <a:ext cx="27363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DC8414-5C03-BD1B-8CC2-5EB8CC384B30}"/>
              </a:ext>
            </a:extLst>
          </p:cNvPr>
          <p:cNvSpPr/>
          <p:nvPr/>
        </p:nvSpPr>
        <p:spPr bwMode="white">
          <a:xfrm>
            <a:off x="1559496" y="1548877"/>
            <a:ext cx="9505056" cy="65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DE10C2-0A1E-B9C6-6A21-AF9104E3D89F}"/>
              </a:ext>
            </a:extLst>
          </p:cNvPr>
          <p:cNvSpPr/>
          <p:nvPr/>
        </p:nvSpPr>
        <p:spPr bwMode="white">
          <a:xfrm>
            <a:off x="1559496" y="2412973"/>
            <a:ext cx="9505055" cy="65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CC5346-1C98-EA6D-322A-21DA749F0C5C}"/>
              </a:ext>
            </a:extLst>
          </p:cNvPr>
          <p:cNvSpPr/>
          <p:nvPr/>
        </p:nvSpPr>
        <p:spPr bwMode="white">
          <a:xfrm>
            <a:off x="1633692" y="3430418"/>
            <a:ext cx="3166172" cy="47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31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3B669B-BC87-D45C-A288-7C01D43FA7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908721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8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63</cp:revision>
  <dcterms:created xsi:type="dcterms:W3CDTF">2015-09-16T06:44:00Z</dcterms:created>
  <dcterms:modified xsi:type="dcterms:W3CDTF">2024-10-18T03:11:27Z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