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4" r:id="rId3"/>
    <p:sldId id="333" r:id="rId4"/>
    <p:sldId id="332" r:id="rId5"/>
    <p:sldId id="330" r:id="rId6"/>
    <p:sldId id="336" r:id="rId7"/>
    <p:sldId id="335" r:id="rId8"/>
    <p:sldId id="337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15024"/>
            <a:ext cx="12192000" cy="827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6FDE5-0CD4-41F5-AD7D-3EF35B172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5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5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E17F0-04D3-D6EC-087C-724DED717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5778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9C4E0-1885-1C51-07B0-3A4503D6D44C}"/>
              </a:ext>
            </a:extLst>
          </p:cNvPr>
          <p:cNvSpPr/>
          <p:nvPr/>
        </p:nvSpPr>
        <p:spPr bwMode="white">
          <a:xfrm>
            <a:off x="4270535" y="2694031"/>
            <a:ext cx="2389117" cy="40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4F9A53-C177-B6AF-6A43-080B2C40EC8D}"/>
              </a:ext>
            </a:extLst>
          </p:cNvPr>
          <p:cNvSpPr/>
          <p:nvPr/>
        </p:nvSpPr>
        <p:spPr bwMode="white">
          <a:xfrm>
            <a:off x="2085691" y="4949888"/>
            <a:ext cx="8810205" cy="65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CBD06C-1A03-8651-AC88-1FC81C244F41}"/>
              </a:ext>
            </a:extLst>
          </p:cNvPr>
          <p:cNvSpPr/>
          <p:nvPr/>
        </p:nvSpPr>
        <p:spPr bwMode="white">
          <a:xfrm>
            <a:off x="1019914" y="5965885"/>
            <a:ext cx="568414" cy="42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52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4F09D-48F0-2BC8-A6F4-B8E03C5B8E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764704"/>
            <a:ext cx="76080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0DD9F7-7EA7-887E-2E2E-86E9DB4CF711}"/>
              </a:ext>
            </a:extLst>
          </p:cNvPr>
          <p:cNvSpPr/>
          <p:nvPr/>
        </p:nvSpPr>
        <p:spPr bwMode="white">
          <a:xfrm>
            <a:off x="5865526" y="2790359"/>
            <a:ext cx="1429970" cy="40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7CB603-497F-B5F9-83D7-37BCACB35BDB}"/>
              </a:ext>
            </a:extLst>
          </p:cNvPr>
          <p:cNvSpPr/>
          <p:nvPr/>
        </p:nvSpPr>
        <p:spPr bwMode="white">
          <a:xfrm>
            <a:off x="5526965" y="3455802"/>
            <a:ext cx="287457" cy="27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FD1055-1E39-39C0-E40E-63AA40A1B39D}"/>
              </a:ext>
            </a:extLst>
          </p:cNvPr>
          <p:cNvSpPr/>
          <p:nvPr/>
        </p:nvSpPr>
        <p:spPr bwMode="white">
          <a:xfrm>
            <a:off x="3444496" y="5929566"/>
            <a:ext cx="696285" cy="31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76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26079-12F9-ED0D-2DBE-2544165B9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7188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DA3D4-4D3E-83A2-64E2-ABE40CF8446E}"/>
              </a:ext>
            </a:extLst>
          </p:cNvPr>
          <p:cNvSpPr/>
          <p:nvPr/>
        </p:nvSpPr>
        <p:spPr bwMode="white">
          <a:xfrm>
            <a:off x="3737418" y="1709528"/>
            <a:ext cx="6438398" cy="63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536295-6B93-C304-D6F2-4C7816C7D487}"/>
              </a:ext>
            </a:extLst>
          </p:cNvPr>
          <p:cNvSpPr/>
          <p:nvPr/>
        </p:nvSpPr>
        <p:spPr bwMode="white">
          <a:xfrm>
            <a:off x="10478343" y="3464704"/>
            <a:ext cx="485994" cy="4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3CA109-6476-1F51-8471-4CB45FFF08D7}"/>
              </a:ext>
            </a:extLst>
          </p:cNvPr>
          <p:cNvSpPr/>
          <p:nvPr/>
        </p:nvSpPr>
        <p:spPr bwMode="white">
          <a:xfrm>
            <a:off x="1091448" y="4157800"/>
            <a:ext cx="3251720" cy="61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BE9952-E424-D8E7-CCFA-A52049E492C7}"/>
              </a:ext>
            </a:extLst>
          </p:cNvPr>
          <p:cNvSpPr/>
          <p:nvPr/>
        </p:nvSpPr>
        <p:spPr bwMode="white">
          <a:xfrm>
            <a:off x="6041391" y="5013152"/>
            <a:ext cx="4922945" cy="65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E1D0E29-F2CD-F0E7-3C9A-99AD49B6FE7E}"/>
              </a:ext>
            </a:extLst>
          </p:cNvPr>
          <p:cNvSpPr/>
          <p:nvPr/>
        </p:nvSpPr>
        <p:spPr bwMode="white">
          <a:xfrm>
            <a:off x="1091448" y="5741976"/>
            <a:ext cx="17395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1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0FAE8-0CB6-0C0C-979D-C7AD11CD6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20688"/>
            <a:ext cx="11340000" cy="47762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5FE2A-97B9-3478-AA30-117CACDF039D}"/>
              </a:ext>
            </a:extLst>
          </p:cNvPr>
          <p:cNvSpPr/>
          <p:nvPr/>
        </p:nvSpPr>
        <p:spPr bwMode="white">
          <a:xfrm>
            <a:off x="10613498" y="4720027"/>
            <a:ext cx="342770" cy="39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8F69189-8D24-EA56-4B13-E5701164EA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9" b="41960"/>
          <a:stretch/>
        </p:blipFill>
        <p:spPr>
          <a:xfrm>
            <a:off x="4098408" y="4267636"/>
            <a:ext cx="3995184" cy="254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3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69189-8D24-EA56-4B13-E5701164E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533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11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F106A-2CCC-A3DE-1BF9-DEBF1806A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0225136" cy="402961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49" b="44630"/>
          <a:stretch/>
        </p:blipFill>
        <p:spPr>
          <a:xfrm>
            <a:off x="2530160" y="4365104"/>
            <a:ext cx="3277808" cy="236041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t="55370" r="39867" b="-2604"/>
          <a:stretch/>
        </p:blipFill>
        <p:spPr>
          <a:xfrm>
            <a:off x="6240016" y="4509120"/>
            <a:ext cx="3482222" cy="229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57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205F1-6085-0571-4821-8C4CF8DEB5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11"/>
          <a:stretch/>
        </p:blipFill>
        <p:spPr>
          <a:xfrm>
            <a:off x="849604" y="836712"/>
            <a:ext cx="11293212" cy="2029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2F7A7-B7F4-E418-9C43-063E088BC823}"/>
              </a:ext>
            </a:extLst>
          </p:cNvPr>
          <p:cNvSpPr/>
          <p:nvPr/>
        </p:nvSpPr>
        <p:spPr bwMode="white">
          <a:xfrm>
            <a:off x="3143672" y="2060848"/>
            <a:ext cx="1543845" cy="54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49" b="44630"/>
          <a:stretch/>
        </p:blipFill>
        <p:spPr>
          <a:xfrm>
            <a:off x="1775520" y="2780928"/>
            <a:ext cx="4511864" cy="3249080"/>
          </a:xfrm>
          <a:prstGeom prst="rect">
            <a:avLst/>
          </a:prstGeom>
        </p:spPr>
      </p:pic>
      <p:pic>
        <p:nvPicPr>
          <p:cNvPr id="26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t="55370" r="39867" b="-2604"/>
          <a:stretch/>
        </p:blipFill>
        <p:spPr>
          <a:xfrm>
            <a:off x="6496210" y="3429000"/>
            <a:ext cx="4202303" cy="277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0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205F1-6085-0571-4821-8C4CF8DEB5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85" b="38494"/>
          <a:stretch/>
        </p:blipFill>
        <p:spPr>
          <a:xfrm>
            <a:off x="1382508" y="620688"/>
            <a:ext cx="10017444" cy="31734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E90E5D-670A-8BCF-EAAB-C1FDAF610E83}"/>
              </a:ext>
            </a:extLst>
          </p:cNvPr>
          <p:cNvSpPr/>
          <p:nvPr/>
        </p:nvSpPr>
        <p:spPr bwMode="white">
          <a:xfrm>
            <a:off x="2349597" y="1511012"/>
            <a:ext cx="3466422" cy="51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4C02D1-9C49-CFCF-A888-884BE6E1E2A4}"/>
              </a:ext>
            </a:extLst>
          </p:cNvPr>
          <p:cNvSpPr/>
          <p:nvPr/>
        </p:nvSpPr>
        <p:spPr bwMode="white">
          <a:xfrm>
            <a:off x="6567084" y="2370037"/>
            <a:ext cx="4212790" cy="41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EC7500-E20F-4B84-5F43-22C204985099}"/>
              </a:ext>
            </a:extLst>
          </p:cNvPr>
          <p:cNvSpPr/>
          <p:nvPr/>
        </p:nvSpPr>
        <p:spPr bwMode="white">
          <a:xfrm>
            <a:off x="2102588" y="3150165"/>
            <a:ext cx="2143450" cy="4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49" b="44630"/>
          <a:stretch/>
        </p:blipFill>
        <p:spPr>
          <a:xfrm>
            <a:off x="1775520" y="3573016"/>
            <a:ext cx="4511864" cy="324908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t="55370" r="39867" b="-2604"/>
          <a:stretch/>
        </p:blipFill>
        <p:spPr>
          <a:xfrm>
            <a:off x="6496210" y="4077072"/>
            <a:ext cx="4202303" cy="277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1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205F1-6085-0571-4821-8C4CF8DEB5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 b="8703"/>
          <a:stretch/>
        </p:blipFill>
        <p:spPr>
          <a:xfrm>
            <a:off x="1024380" y="811254"/>
            <a:ext cx="10400212" cy="246501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63CC89-814A-7716-A442-02CAA590BAA4}"/>
              </a:ext>
            </a:extLst>
          </p:cNvPr>
          <p:cNvSpPr/>
          <p:nvPr/>
        </p:nvSpPr>
        <p:spPr bwMode="white">
          <a:xfrm>
            <a:off x="7410454" y="900000"/>
            <a:ext cx="322205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7BA833-4B56-69FD-179C-E09A88EE33E3}"/>
              </a:ext>
            </a:extLst>
          </p:cNvPr>
          <p:cNvSpPr/>
          <p:nvPr/>
        </p:nvSpPr>
        <p:spPr bwMode="white">
          <a:xfrm>
            <a:off x="1703512" y="1771649"/>
            <a:ext cx="9045562" cy="5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52BAF7B-E025-8973-5E55-4BCC4243291B}"/>
              </a:ext>
            </a:extLst>
          </p:cNvPr>
          <p:cNvSpPr/>
          <p:nvPr/>
        </p:nvSpPr>
        <p:spPr bwMode="white">
          <a:xfrm>
            <a:off x="1775520" y="2414636"/>
            <a:ext cx="2475878" cy="71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49" b="44630"/>
          <a:stretch/>
        </p:blipFill>
        <p:spPr>
          <a:xfrm>
            <a:off x="1918337" y="3132248"/>
            <a:ext cx="4511864" cy="3249080"/>
          </a:xfrm>
          <a:prstGeom prst="rect">
            <a:avLst/>
          </a:prstGeom>
        </p:spPr>
      </p:pic>
      <p:pic>
        <p:nvPicPr>
          <p:cNvPr id="27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t="55370" r="39867" b="-2604"/>
          <a:stretch/>
        </p:blipFill>
        <p:spPr>
          <a:xfrm>
            <a:off x="6430201" y="3551195"/>
            <a:ext cx="4202303" cy="277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98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205F1-6085-0571-4821-8C4CF8DEB5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97"/>
          <a:stretch/>
        </p:blipFill>
        <p:spPr>
          <a:xfrm>
            <a:off x="1168396" y="1122533"/>
            <a:ext cx="10400212" cy="720080"/>
          </a:xfrm>
          <a:prstGeom prst="rect">
            <a:avLst/>
          </a:prstGeom>
        </p:spPr>
      </p:pic>
      <p:pic>
        <p:nvPicPr>
          <p:cNvPr id="24" name="img_16777215">
            <a:extLst>
              <a:ext uri="{FF2B5EF4-FFF2-40B4-BE49-F238E27FC236}">
                <a16:creationId xmlns:a16="http://schemas.microsoft.com/office/drawing/2014/main" id="{831CFB29-DE7D-7859-4B95-648C7B46E9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84"/>
          <a:stretch/>
        </p:blipFill>
        <p:spPr>
          <a:xfrm>
            <a:off x="1271464" y="1770605"/>
            <a:ext cx="11340000" cy="936104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4F64D74-40C1-542C-F060-B95C23813FC7}"/>
              </a:ext>
            </a:extLst>
          </p:cNvPr>
          <p:cNvSpPr/>
          <p:nvPr/>
        </p:nvSpPr>
        <p:spPr bwMode="white">
          <a:xfrm>
            <a:off x="3185267" y="1980120"/>
            <a:ext cx="533198" cy="40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49" b="44630"/>
          <a:stretch/>
        </p:blipFill>
        <p:spPr>
          <a:xfrm>
            <a:off x="1980838" y="2844216"/>
            <a:ext cx="4511864" cy="3249080"/>
          </a:xfrm>
          <a:prstGeom prst="rect">
            <a:avLst/>
          </a:prstGeom>
        </p:spPr>
      </p:pic>
      <p:pic>
        <p:nvPicPr>
          <p:cNvPr id="27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t="55370" r="39867" b="-2604"/>
          <a:stretch/>
        </p:blipFill>
        <p:spPr>
          <a:xfrm>
            <a:off x="6600056" y="3296661"/>
            <a:ext cx="4202303" cy="277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8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CFB29-DE7D-7859-4B95-648C7B46E9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79" r="6873"/>
          <a:stretch/>
        </p:blipFill>
        <p:spPr>
          <a:xfrm>
            <a:off x="1278923" y="688554"/>
            <a:ext cx="9408408" cy="38925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3453C5-C24E-093E-4779-37B8B4F7458C}"/>
              </a:ext>
            </a:extLst>
          </p:cNvPr>
          <p:cNvSpPr/>
          <p:nvPr/>
        </p:nvSpPr>
        <p:spPr bwMode="white">
          <a:xfrm>
            <a:off x="6200876" y="2170930"/>
            <a:ext cx="1750151" cy="69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983E8-9846-B56B-73A7-B8D6BA85E37E}"/>
              </a:ext>
            </a:extLst>
          </p:cNvPr>
          <p:cNvSpPr/>
          <p:nvPr/>
        </p:nvSpPr>
        <p:spPr bwMode="white">
          <a:xfrm>
            <a:off x="7069626" y="3064818"/>
            <a:ext cx="40669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B9C46F-7BE5-65DA-AE44-7DFBD1889A12}"/>
              </a:ext>
            </a:extLst>
          </p:cNvPr>
          <p:cNvSpPr/>
          <p:nvPr/>
        </p:nvSpPr>
        <p:spPr bwMode="white">
          <a:xfrm>
            <a:off x="1449692" y="3784898"/>
            <a:ext cx="7005391" cy="64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49" b="44630"/>
          <a:stretch/>
        </p:blipFill>
        <p:spPr>
          <a:xfrm>
            <a:off x="254101" y="4039076"/>
            <a:ext cx="3976570" cy="2863604"/>
          </a:xfrm>
          <a:prstGeom prst="rect">
            <a:avLst/>
          </a:prstGeom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B15253E0-8208-45CD-9291-ACCB0EABE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t="55370" r="39867" b="-2604"/>
          <a:stretch/>
        </p:blipFill>
        <p:spPr>
          <a:xfrm>
            <a:off x="4728981" y="4429904"/>
            <a:ext cx="3871250" cy="255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9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2024-10-18T03:19:35Z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