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46" r:id="rId12"/>
    <p:sldId id="337" r:id="rId13"/>
    <p:sldId id="34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49" r:id="rId22"/>
    <p:sldId id="348" r:id="rId23"/>
    <p:sldId id="329" r:id="rId24"/>
    <p:sldId id="327" r:id="rId25"/>
    <p:sldId id="350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62" y="1976437"/>
            <a:ext cx="77628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1631504" y="1614801"/>
            <a:ext cx="11048464" cy="3628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642216" y="908720"/>
            <a:ext cx="10710368" cy="5225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5064" y="2780928"/>
            <a:ext cx="1440160" cy="49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088" y="3573016"/>
            <a:ext cx="1944216" cy="6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2496" y="5406126"/>
            <a:ext cx="1584176" cy="47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335360" y="1700808"/>
            <a:ext cx="11233248" cy="3539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31704" y="2636912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1600" y="3645024"/>
            <a:ext cx="1894880" cy="57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8208" y="4581128"/>
            <a:ext cx="1872208" cy="5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591"/>
            <a:ext cx="11340000" cy="4904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558839"/>
            <a:ext cx="371335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167" y="764704"/>
            <a:ext cx="94916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798" y="1705497"/>
            <a:ext cx="318779" cy="3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4017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0866" y="6079864"/>
            <a:ext cx="1657742" cy="37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22448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1621" y="3185945"/>
            <a:ext cx="1561511" cy="4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7625" y="3823456"/>
            <a:ext cx="2407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6155" y="4904415"/>
            <a:ext cx="7331509" cy="57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9788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444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1647" y="2626245"/>
            <a:ext cx="1999496" cy="4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3536" y="3365712"/>
            <a:ext cx="69209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9884" y="4207978"/>
            <a:ext cx="3169924" cy="66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>
            <a:fillRect/>
          </a:stretch>
        </p:blipFill>
        <p:spPr>
          <a:xfrm>
            <a:off x="4203536" y="4050874"/>
            <a:ext cx="7418950" cy="27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85"/>
          <a:stretch>
            <a:fillRect/>
          </a:stretch>
        </p:blipFill>
        <p:spPr>
          <a:xfrm>
            <a:off x="1775520" y="764704"/>
            <a:ext cx="9676312" cy="3024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632" y="1628800"/>
            <a:ext cx="1656184" cy="49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2282" y="2361666"/>
            <a:ext cx="5806198" cy="49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7530" y="3010770"/>
            <a:ext cx="3925728" cy="5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>
            <a:fillRect/>
          </a:stretch>
        </p:blipFill>
        <p:spPr>
          <a:xfrm>
            <a:off x="2386525" y="3731786"/>
            <a:ext cx="7418950" cy="27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684" y="836712"/>
            <a:ext cx="94166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6338" y="2141576"/>
            <a:ext cx="1099001" cy="50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9024" y="2861656"/>
            <a:ext cx="19543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1558" y="2861656"/>
            <a:ext cx="202027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9792" y="4553639"/>
            <a:ext cx="940872" cy="42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80358" y="4373825"/>
            <a:ext cx="1123446" cy="60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44369" y="5344474"/>
            <a:ext cx="893433" cy="37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02841" y="5344474"/>
            <a:ext cx="972498" cy="36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21126" y="5336566"/>
            <a:ext cx="940872" cy="41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85793" y="6111585"/>
            <a:ext cx="403231" cy="41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8" b="39722"/>
          <a:stretch>
            <a:fillRect/>
          </a:stretch>
        </p:blipFill>
        <p:spPr>
          <a:xfrm>
            <a:off x="1271464" y="1285425"/>
            <a:ext cx="10610050" cy="16364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645281" y="1405070"/>
            <a:ext cx="2094052" cy="55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26365" y="2168105"/>
            <a:ext cx="6563532" cy="5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>
            <a:fillRect/>
          </a:stretch>
        </p:blipFill>
        <p:spPr>
          <a:xfrm>
            <a:off x="2018184" y="2924944"/>
            <a:ext cx="8173516" cy="30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1271464" y="836712"/>
            <a:ext cx="10630024" cy="32177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976320" y="836712"/>
            <a:ext cx="1800200" cy="6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63552" y="1628800"/>
            <a:ext cx="1177572" cy="63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44072" y="2420888"/>
            <a:ext cx="3953904" cy="66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9536" y="3356993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>
            <a:fillRect/>
          </a:stretch>
        </p:blipFill>
        <p:spPr>
          <a:xfrm>
            <a:off x="2386525" y="3704522"/>
            <a:ext cx="7418950" cy="27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37017"/>
            <a:ext cx="10225136" cy="115934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37"/>
          <a:stretch>
            <a:fillRect/>
          </a:stretch>
        </p:blipFill>
        <p:spPr>
          <a:xfrm>
            <a:off x="983432" y="1628800"/>
            <a:ext cx="10133296" cy="316835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63"/>
          <a:stretch>
            <a:fillRect/>
          </a:stretch>
        </p:blipFill>
        <p:spPr>
          <a:xfrm>
            <a:off x="1559496" y="4609523"/>
            <a:ext cx="8981168" cy="21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37" b="42176"/>
          <a:stretch>
            <a:fillRect/>
          </a:stretch>
        </p:blipFill>
        <p:spPr>
          <a:xfrm>
            <a:off x="1487488" y="692696"/>
            <a:ext cx="8976360" cy="3892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600" y="3861048"/>
            <a:ext cx="54006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63"/>
          <a:stretch>
            <a:fillRect/>
          </a:stretch>
        </p:blipFill>
        <p:spPr>
          <a:xfrm>
            <a:off x="1559496" y="4537515"/>
            <a:ext cx="8981168" cy="21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1271464" y="764704"/>
            <a:ext cx="10283364" cy="30515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20" y="2420888"/>
            <a:ext cx="1296144" cy="56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63"/>
          <a:stretch>
            <a:fillRect/>
          </a:stretch>
        </p:blipFill>
        <p:spPr>
          <a:xfrm>
            <a:off x="1415480" y="4005064"/>
            <a:ext cx="8981168" cy="21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57344"/>
            <a:ext cx="108150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0034" y="3186345"/>
            <a:ext cx="180329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5245" y="4122420"/>
            <a:ext cx="55765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6250" y="4986655"/>
            <a:ext cx="89655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4364" y="5898576"/>
            <a:ext cx="508514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2" grpId="0" bldLvl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3421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3211" y="2699318"/>
            <a:ext cx="533198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2120" y="3509728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63"/>
          <a:stretch>
            <a:fillRect/>
          </a:stretch>
        </p:blipFill>
        <p:spPr>
          <a:xfrm>
            <a:off x="1559496" y="4293096"/>
            <a:ext cx="8981168" cy="21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68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1880" y="1637520"/>
            <a:ext cx="16949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7544" y="2538059"/>
            <a:ext cx="1815205" cy="6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6654" y="3643175"/>
            <a:ext cx="1066397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7183" y="4548227"/>
            <a:ext cx="2256574" cy="5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2926" y="4567281"/>
            <a:ext cx="1599596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36" y="692696"/>
            <a:ext cx="104217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4767" y="4222254"/>
            <a:ext cx="332516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9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2120552"/>
            <a:ext cx="371334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0242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4628" y="3372704"/>
            <a:ext cx="295505" cy="31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/>
          <a:stretch>
            <a:fillRect/>
          </a:stretch>
        </p:blipFill>
        <p:spPr>
          <a:xfrm>
            <a:off x="2495600" y="1534784"/>
            <a:ext cx="6696744" cy="37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16" y="836712"/>
            <a:ext cx="85583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6047" y="1728417"/>
            <a:ext cx="330549" cy="2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1271464" y="908720"/>
            <a:ext cx="9937104" cy="4952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5229200"/>
            <a:ext cx="576064" cy="63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