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30"/>
  </p:handoutMasterIdLst>
  <p:sldIdLst>
    <p:sldId id="324" r:id="rId3"/>
    <p:sldId id="346" r:id="rId4"/>
    <p:sldId id="347" r:id="rId5"/>
    <p:sldId id="345" r:id="rId6"/>
    <p:sldId id="344" r:id="rId7"/>
    <p:sldId id="343" r:id="rId8"/>
    <p:sldId id="340" r:id="rId9"/>
    <p:sldId id="348" r:id="rId10"/>
    <p:sldId id="339" r:id="rId11"/>
    <p:sldId id="338" r:id="rId12"/>
    <p:sldId id="337" r:id="rId13"/>
    <p:sldId id="349" r:id="rId14"/>
    <p:sldId id="336" r:id="rId15"/>
    <p:sldId id="335" r:id="rId16"/>
    <p:sldId id="334" r:id="rId17"/>
    <p:sldId id="350" r:id="rId18"/>
    <p:sldId id="333" r:id="rId19"/>
    <p:sldId id="332" r:id="rId20"/>
    <p:sldId id="331" r:id="rId21"/>
    <p:sldId id="330" r:id="rId22"/>
    <p:sldId id="35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312" y="1990725"/>
            <a:ext cx="1023937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101861"/>
            <a:ext cx="11340000" cy="2654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5874" y="2369198"/>
            <a:ext cx="428463" cy="39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983432" y="764704"/>
            <a:ext cx="10225136" cy="3951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416" y="2455234"/>
            <a:ext cx="576064" cy="6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6758" y="3212976"/>
            <a:ext cx="2376264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41" t="30827" r="2083" b="10270"/>
          <a:stretch>
            <a:fillRect/>
          </a:stretch>
        </p:blipFill>
        <p:spPr>
          <a:xfrm>
            <a:off x="7536160" y="3212976"/>
            <a:ext cx="2592288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3" b="1"/>
          <a:stretch>
            <a:fillRect/>
          </a:stretch>
        </p:blipFill>
        <p:spPr>
          <a:xfrm>
            <a:off x="1127448" y="1700808"/>
            <a:ext cx="10237998" cy="4079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08168" y="1196752"/>
            <a:ext cx="3600400" cy="381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41" t="30827" r="2083" b="10270"/>
          <a:stretch>
            <a:fillRect/>
          </a:stretch>
        </p:blipFill>
        <p:spPr>
          <a:xfrm>
            <a:off x="7968208" y="1196752"/>
            <a:ext cx="2592288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5708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06"/>
          <a:stretch>
            <a:fillRect/>
          </a:stretch>
        </p:blipFill>
        <p:spPr>
          <a:xfrm>
            <a:off x="360000" y="3835709"/>
            <a:ext cx="11340000" cy="261762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130226" y="4921270"/>
            <a:ext cx="1656725" cy="4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81813" y="4921270"/>
            <a:ext cx="1114005" cy="4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90680" y="4921270"/>
            <a:ext cx="571284" cy="4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9319" y="5844951"/>
            <a:ext cx="523677" cy="43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21"/>
          <a:stretch>
            <a:fillRect/>
          </a:stretch>
        </p:blipFill>
        <p:spPr>
          <a:xfrm>
            <a:off x="485730" y="1556891"/>
            <a:ext cx="11340000" cy="184063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16410" y="1750141"/>
            <a:ext cx="561764" cy="48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3614" y="2645254"/>
            <a:ext cx="1580554" cy="49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37"/>
          <a:stretch>
            <a:fillRect/>
          </a:stretch>
        </p:blipFill>
        <p:spPr>
          <a:xfrm>
            <a:off x="551730" y="3357277"/>
            <a:ext cx="11340000" cy="1918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93"/>
          <a:stretch>
            <a:fillRect/>
          </a:stretch>
        </p:blipFill>
        <p:spPr>
          <a:xfrm>
            <a:off x="619744" y="1268760"/>
            <a:ext cx="10952512" cy="3929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07"/>
          <a:stretch>
            <a:fillRect/>
          </a:stretch>
        </p:blipFill>
        <p:spPr>
          <a:xfrm>
            <a:off x="388134" y="1556792"/>
            <a:ext cx="10820434" cy="42041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2424" y="3329430"/>
            <a:ext cx="720080" cy="60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8041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909" y="3344316"/>
            <a:ext cx="296347" cy="33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6"/>
          <a:stretch>
            <a:fillRect/>
          </a:stretch>
        </p:blipFill>
        <p:spPr>
          <a:xfrm>
            <a:off x="1559496" y="2060848"/>
            <a:ext cx="10009112" cy="3569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25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6"/>
          <a:stretch>
            <a:fillRect/>
          </a:stretch>
        </p:blipFill>
        <p:spPr>
          <a:xfrm>
            <a:off x="1127448" y="836712"/>
            <a:ext cx="10198178" cy="53616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6137" y="2293409"/>
            <a:ext cx="2232248" cy="53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4609" y="2293409"/>
            <a:ext cx="1944216" cy="57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757" y="3081648"/>
            <a:ext cx="3774196" cy="59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78065" y="4741681"/>
            <a:ext cx="4218692" cy="58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92"/>
          <a:stretch>
            <a:fillRect/>
          </a:stretch>
        </p:blipFill>
        <p:spPr>
          <a:xfrm>
            <a:off x="802839" y="836712"/>
            <a:ext cx="11340000" cy="3609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8027" y="2008611"/>
            <a:ext cx="428463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1050" y="2885155"/>
            <a:ext cx="428463" cy="3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2511" y="3733115"/>
            <a:ext cx="1104483" cy="46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15"/>
          <a:stretch>
            <a:fillRect/>
          </a:stretch>
        </p:blipFill>
        <p:spPr>
          <a:xfrm>
            <a:off x="983432" y="4262289"/>
            <a:ext cx="10475904" cy="2461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80"/>
          <a:stretch>
            <a:fillRect/>
          </a:stretch>
        </p:blipFill>
        <p:spPr>
          <a:xfrm>
            <a:off x="695400" y="692696"/>
            <a:ext cx="11340000" cy="167272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266432" y="1841396"/>
            <a:ext cx="485591" cy="33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655299" y="1774702"/>
            <a:ext cx="599848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01"/>
          <a:stretch>
            <a:fillRect/>
          </a:stretch>
        </p:blipFill>
        <p:spPr>
          <a:xfrm>
            <a:off x="695400" y="2365416"/>
            <a:ext cx="11340000" cy="17836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02805" y="2632335"/>
            <a:ext cx="1732896" cy="4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496" y="3447422"/>
            <a:ext cx="7248145" cy="5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15"/>
          <a:stretch>
            <a:fillRect/>
          </a:stretch>
        </p:blipFill>
        <p:spPr>
          <a:xfrm>
            <a:off x="983432" y="4038136"/>
            <a:ext cx="10475904" cy="2461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56"/>
          <a:stretch>
            <a:fillRect/>
          </a:stretch>
        </p:blipFill>
        <p:spPr>
          <a:xfrm>
            <a:off x="852000" y="1124744"/>
            <a:ext cx="11340000" cy="173120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42523" y="1844824"/>
            <a:ext cx="4071565" cy="85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15"/>
          <a:stretch>
            <a:fillRect/>
          </a:stretch>
        </p:blipFill>
        <p:spPr>
          <a:xfrm>
            <a:off x="767408" y="2824037"/>
            <a:ext cx="10475904" cy="2461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67"/>
          <a:stretch>
            <a:fillRect/>
          </a:stretch>
        </p:blipFill>
        <p:spPr>
          <a:xfrm>
            <a:off x="1541858" y="764704"/>
            <a:ext cx="9108284" cy="208823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0"/>
          <a:stretch>
            <a:fillRect/>
          </a:stretch>
        </p:blipFill>
        <p:spPr>
          <a:xfrm>
            <a:off x="4367808" y="2038364"/>
            <a:ext cx="5538226" cy="25155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4"/>
          <a:stretch>
            <a:fillRect/>
          </a:stretch>
        </p:blipFill>
        <p:spPr>
          <a:xfrm>
            <a:off x="2063552" y="4483076"/>
            <a:ext cx="8953392" cy="21290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84032" y="5171976"/>
            <a:ext cx="3672408" cy="53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1624" y="5964064"/>
            <a:ext cx="4104456" cy="43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7"/>
          <a:stretch>
            <a:fillRect/>
          </a:stretch>
        </p:blipFill>
        <p:spPr>
          <a:xfrm>
            <a:off x="407368" y="980728"/>
            <a:ext cx="9624672" cy="51998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791744" y="1772816"/>
            <a:ext cx="504056" cy="44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5919" y="4005064"/>
            <a:ext cx="3744415" cy="50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440" y="4764195"/>
            <a:ext cx="3508616" cy="462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98140" y="4725144"/>
            <a:ext cx="3322195" cy="54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5440" y="5589240"/>
            <a:ext cx="2896432" cy="39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4" t="34360" r="16787"/>
          <a:stretch>
            <a:fillRect/>
          </a:stretch>
        </p:blipFill>
        <p:spPr>
          <a:xfrm>
            <a:off x="8760296" y="1937656"/>
            <a:ext cx="3384376" cy="2515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4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745" y="692696"/>
            <a:ext cx="9167760" cy="6089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1700"/>
            <a:ext cx="11340000" cy="5325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2604" y="1629812"/>
            <a:ext cx="11991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78146" y="2603136"/>
            <a:ext cx="466549" cy="48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8926" y="3489066"/>
            <a:ext cx="485591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1647" y="5086196"/>
            <a:ext cx="1180057" cy="65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0100" y="5013325"/>
            <a:ext cx="2113915" cy="169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41"/>
          <a:stretch>
            <a:fillRect/>
          </a:stretch>
        </p:blipFill>
        <p:spPr>
          <a:xfrm>
            <a:off x="695400" y="2017350"/>
            <a:ext cx="11021454" cy="282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13"/>
          <a:stretch>
            <a:fillRect/>
          </a:stretch>
        </p:blipFill>
        <p:spPr>
          <a:xfrm>
            <a:off x="623392" y="928304"/>
            <a:ext cx="10945216" cy="50013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472" y="3501008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068960"/>
            <a:ext cx="11340000" cy="364220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3"/>
          <a:stretch>
            <a:fillRect/>
          </a:stretch>
        </p:blipFill>
        <p:spPr>
          <a:xfrm>
            <a:off x="263352" y="620688"/>
            <a:ext cx="11107378" cy="2615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373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646040"/>
            <a:ext cx="361812" cy="40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86"/>
          <a:stretch>
            <a:fillRect/>
          </a:stretch>
        </p:blipFill>
        <p:spPr>
          <a:xfrm>
            <a:off x="8001501" y="4257092"/>
            <a:ext cx="3732400" cy="237496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80" b="47633"/>
          <a:stretch>
            <a:fillRect/>
          </a:stretch>
        </p:blipFill>
        <p:spPr>
          <a:xfrm>
            <a:off x="983432" y="4257092"/>
            <a:ext cx="2304256" cy="936104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r="31421" b="47633"/>
          <a:stretch>
            <a:fillRect/>
          </a:stretch>
        </p:blipFill>
        <p:spPr>
          <a:xfrm>
            <a:off x="4439816" y="4257092"/>
            <a:ext cx="2304256" cy="936104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23" r="81585"/>
          <a:stretch>
            <a:fillRect/>
          </a:stretch>
        </p:blipFill>
        <p:spPr>
          <a:xfrm>
            <a:off x="983432" y="5579062"/>
            <a:ext cx="2088232" cy="707466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4" t="60423" r="24436" b="-4734"/>
          <a:stretch>
            <a:fillRect/>
          </a:stretch>
        </p:blipFill>
        <p:spPr>
          <a:xfrm>
            <a:off x="4583832" y="5536751"/>
            <a:ext cx="3024336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1"/>
          <a:stretch>
            <a:fillRect/>
          </a:stretch>
        </p:blipFill>
        <p:spPr>
          <a:xfrm>
            <a:off x="542153" y="1260693"/>
            <a:ext cx="11107694" cy="4336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2348880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396722" y="1700808"/>
            <a:ext cx="11398556" cy="3587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873" y="655514"/>
            <a:ext cx="9586672" cy="615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8402" y="3265314"/>
            <a:ext cx="564062" cy="45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2024-10-18T08:43:41Z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