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3" r:id="rId4"/>
    <p:sldId id="332" r:id="rId5"/>
    <p:sldId id="331" r:id="rId6"/>
    <p:sldId id="330" r:id="rId7"/>
    <p:sldId id="334" r:id="rId8"/>
    <p:sldId id="329" r:id="rId9"/>
    <p:sldId id="328" r:id="rId10"/>
    <p:sldId id="327" r:id="rId11"/>
    <p:sldId id="326" r:id="rId12"/>
    <p:sldId id="325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3032076"/>
            <a:ext cx="11953328" cy="7938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60DB53-2F12-33B9-B2EA-235CBF6370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11340000" cy="57665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2C8065-5BB0-B653-E586-1EA6DECD19F4}"/>
              </a:ext>
            </a:extLst>
          </p:cNvPr>
          <p:cNvSpPr/>
          <p:nvPr/>
        </p:nvSpPr>
        <p:spPr bwMode="white">
          <a:xfrm>
            <a:off x="3542917" y="3838097"/>
            <a:ext cx="580806" cy="514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1FC5F8-95C8-B773-E445-1D3CD8B488F1}"/>
              </a:ext>
            </a:extLst>
          </p:cNvPr>
          <p:cNvSpPr/>
          <p:nvPr/>
        </p:nvSpPr>
        <p:spPr bwMode="white">
          <a:xfrm>
            <a:off x="5485285" y="3838097"/>
            <a:ext cx="571284" cy="514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67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FE2F82-2660-A57B-001E-B3C506C596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49664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1BA089-198B-A6D3-CE14-64DB739733CC}"/>
              </a:ext>
            </a:extLst>
          </p:cNvPr>
          <p:cNvSpPr/>
          <p:nvPr/>
        </p:nvSpPr>
        <p:spPr bwMode="white">
          <a:xfrm>
            <a:off x="8817163" y="4157801"/>
            <a:ext cx="2366765" cy="593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475A73-8A50-4BB9-FE42-B86D2FA87E53}"/>
              </a:ext>
            </a:extLst>
          </p:cNvPr>
          <p:cNvSpPr/>
          <p:nvPr/>
        </p:nvSpPr>
        <p:spPr bwMode="white">
          <a:xfrm>
            <a:off x="1462848" y="5093904"/>
            <a:ext cx="33843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684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EA92DD-0216-5D52-AA10-774EA0D28DE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400"/>
          <a:stretch/>
        </p:blipFill>
        <p:spPr>
          <a:xfrm>
            <a:off x="983432" y="1772816"/>
            <a:ext cx="10945216" cy="27746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7F619E-116E-9E81-0A18-76870C3C7C6B}"/>
              </a:ext>
            </a:extLst>
          </p:cNvPr>
          <p:cNvSpPr/>
          <p:nvPr/>
        </p:nvSpPr>
        <p:spPr bwMode="white">
          <a:xfrm>
            <a:off x="2855640" y="3717032"/>
            <a:ext cx="2448272" cy="591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84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EA92DD-0216-5D52-AA10-774EA0D28DE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27"/>
          <a:stretch/>
        </p:blipFill>
        <p:spPr>
          <a:xfrm>
            <a:off x="1415480" y="908720"/>
            <a:ext cx="9661004" cy="572348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56AC26-E4E2-6404-656D-4C06642B90A0}"/>
              </a:ext>
            </a:extLst>
          </p:cNvPr>
          <p:cNvSpPr/>
          <p:nvPr/>
        </p:nvSpPr>
        <p:spPr bwMode="white">
          <a:xfrm>
            <a:off x="7536160" y="4293096"/>
            <a:ext cx="578864" cy="48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75E6FB-AA06-E80F-77E2-B7EFA23144BE}"/>
              </a:ext>
            </a:extLst>
          </p:cNvPr>
          <p:cNvSpPr/>
          <p:nvPr/>
        </p:nvSpPr>
        <p:spPr bwMode="white">
          <a:xfrm>
            <a:off x="9264352" y="5157192"/>
            <a:ext cx="1008112" cy="48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D05E26-518D-9916-22DD-745EDA45ABCE}"/>
              </a:ext>
            </a:extLst>
          </p:cNvPr>
          <p:cNvSpPr/>
          <p:nvPr/>
        </p:nvSpPr>
        <p:spPr bwMode="white">
          <a:xfrm>
            <a:off x="2092549" y="5805264"/>
            <a:ext cx="5047012" cy="63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290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8F8C5D-6605-1166-5243-61CC4508E2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862586"/>
            <a:ext cx="11340000" cy="297186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698F5F8-7C39-86D6-3F5A-1A0EEEE4FFB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173"/>
          <a:stretch/>
        </p:blipFill>
        <p:spPr>
          <a:xfrm>
            <a:off x="1068064" y="3816976"/>
            <a:ext cx="10553728" cy="2636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98F5F8-7C39-86D6-3F5A-1A0EEEE4FFB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27"/>
          <a:stretch/>
        </p:blipFill>
        <p:spPr>
          <a:xfrm>
            <a:off x="938512" y="836712"/>
            <a:ext cx="10314976" cy="57819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CF23BD-416C-0593-D952-C96583DDF68B}"/>
              </a:ext>
            </a:extLst>
          </p:cNvPr>
          <p:cNvSpPr/>
          <p:nvPr/>
        </p:nvSpPr>
        <p:spPr bwMode="white">
          <a:xfrm>
            <a:off x="4151784" y="3958886"/>
            <a:ext cx="1656184" cy="61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85BA60-B007-A72F-172F-24CAF967C329}"/>
              </a:ext>
            </a:extLst>
          </p:cNvPr>
          <p:cNvSpPr/>
          <p:nvPr/>
        </p:nvSpPr>
        <p:spPr bwMode="white">
          <a:xfrm>
            <a:off x="8904312" y="3958886"/>
            <a:ext cx="648072" cy="61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95DC62-A080-F8AD-2E1D-8A7DBABC7D0C}"/>
              </a:ext>
            </a:extLst>
          </p:cNvPr>
          <p:cNvSpPr/>
          <p:nvPr/>
        </p:nvSpPr>
        <p:spPr bwMode="white">
          <a:xfrm>
            <a:off x="4295800" y="5445224"/>
            <a:ext cx="1224136" cy="64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293623-A09B-5858-4A43-7CE0A468C6BA}"/>
              </a:ext>
            </a:extLst>
          </p:cNvPr>
          <p:cNvSpPr/>
          <p:nvPr/>
        </p:nvSpPr>
        <p:spPr bwMode="white">
          <a:xfrm>
            <a:off x="8854702" y="5517232"/>
            <a:ext cx="697681" cy="58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822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1E38BF-5E75-57FC-0F2C-9A595271AF8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632"/>
          <a:stretch/>
        </p:blipFill>
        <p:spPr>
          <a:xfrm>
            <a:off x="1991544" y="548680"/>
            <a:ext cx="9058678" cy="29998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71E38BF-5E75-57FC-0F2C-9A595271AF8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78"/>
          <a:stretch/>
        </p:blipFill>
        <p:spPr>
          <a:xfrm>
            <a:off x="2769302" y="3501008"/>
            <a:ext cx="7215130" cy="3252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11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A7F817-9E51-7258-EB3A-F6A0FCE3D0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77556"/>
            <a:ext cx="11340000" cy="49717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F9B717-2F2E-F833-A630-670966F1BDD9}"/>
              </a:ext>
            </a:extLst>
          </p:cNvPr>
          <p:cNvSpPr/>
          <p:nvPr/>
        </p:nvSpPr>
        <p:spPr bwMode="white">
          <a:xfrm>
            <a:off x="3563491" y="2225249"/>
            <a:ext cx="1104483" cy="52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88692D-81D8-9B9D-2BBB-CDC4F77CDB22}"/>
              </a:ext>
            </a:extLst>
          </p:cNvPr>
          <p:cNvSpPr/>
          <p:nvPr/>
        </p:nvSpPr>
        <p:spPr bwMode="white">
          <a:xfrm>
            <a:off x="5486816" y="4082620"/>
            <a:ext cx="5734376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90C61FE-1A94-07A9-0065-C3624735ECAE}"/>
              </a:ext>
            </a:extLst>
          </p:cNvPr>
          <p:cNvSpPr/>
          <p:nvPr/>
        </p:nvSpPr>
        <p:spPr bwMode="white">
          <a:xfrm>
            <a:off x="1335480" y="5090732"/>
            <a:ext cx="3837039" cy="61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855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3D9D17-17A7-ADF0-ABDA-9BCBEC7FD8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992"/>
          <a:stretch/>
        </p:blipFill>
        <p:spPr>
          <a:xfrm>
            <a:off x="426000" y="1412776"/>
            <a:ext cx="11340000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24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FB0E4B-A9EA-7004-BD32-59E40C86D6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880"/>
          <a:stretch/>
        </p:blipFill>
        <p:spPr>
          <a:xfrm>
            <a:off x="876680" y="3717032"/>
            <a:ext cx="11340000" cy="10081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6368F8-6D34-F071-A3D9-FEBE74C93DF7}"/>
              </a:ext>
            </a:extLst>
          </p:cNvPr>
          <p:cNvSpPr/>
          <p:nvPr/>
        </p:nvSpPr>
        <p:spPr bwMode="white">
          <a:xfrm>
            <a:off x="1724085" y="3907582"/>
            <a:ext cx="980705" cy="4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33D9D17-17A7-ADF0-ABDA-9BCBEC7FD8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14"/>
          <a:stretch/>
        </p:blipFill>
        <p:spPr>
          <a:xfrm>
            <a:off x="265872" y="1550596"/>
            <a:ext cx="11340000" cy="191874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9290BC-466E-07D5-A482-91661160299A}"/>
              </a:ext>
            </a:extLst>
          </p:cNvPr>
          <p:cNvSpPr/>
          <p:nvPr/>
        </p:nvSpPr>
        <p:spPr bwMode="white">
          <a:xfrm>
            <a:off x="9730154" y="2840682"/>
            <a:ext cx="1666246" cy="476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7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FB0E4B-A9EA-7004-BD32-59E40C86D6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20"/>
          <a:stretch/>
        </p:blipFill>
        <p:spPr>
          <a:xfrm>
            <a:off x="818139" y="1546414"/>
            <a:ext cx="11340000" cy="376517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17F38A-734E-EFC3-55A6-474AF520E2C6}"/>
              </a:ext>
            </a:extLst>
          </p:cNvPr>
          <p:cNvSpPr/>
          <p:nvPr/>
        </p:nvSpPr>
        <p:spPr bwMode="white">
          <a:xfrm>
            <a:off x="2770028" y="4577968"/>
            <a:ext cx="3313450" cy="485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3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979C40-D24F-308F-0E66-2FB278A683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1340000" cy="579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54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63</cp:revision>
  <dcterms:created xsi:type="dcterms:W3CDTF">2015-09-16T06:44:00Z</dcterms:created>
  <dcterms:modified xsi:type="dcterms:W3CDTF">2024-10-18T03:06:13Z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