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46" r:id="rId4"/>
    <p:sldId id="335" r:id="rId5"/>
    <p:sldId id="334" r:id="rId6"/>
    <p:sldId id="347" r:id="rId7"/>
    <p:sldId id="348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4945" y="3004820"/>
            <a:ext cx="418147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73"/>
          <a:stretch>
            <a:fillRect/>
          </a:stretch>
        </p:blipFill>
        <p:spPr>
          <a:xfrm>
            <a:off x="982980" y="1196340"/>
            <a:ext cx="6455455" cy="384873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784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6"/>
          <a:stretch>
            <a:fillRect/>
          </a:stretch>
        </p:blipFill>
        <p:spPr>
          <a:xfrm>
            <a:off x="982980" y="764540"/>
            <a:ext cx="969586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7040" y="2602865"/>
            <a:ext cx="51181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44"/>
          <a:stretch>
            <a:fillRect/>
          </a:stretch>
        </p:blipFill>
        <p:spPr>
          <a:xfrm>
            <a:off x="478790" y="621030"/>
            <a:ext cx="10223500" cy="3469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2305" y="3339465"/>
            <a:ext cx="603885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0" t="52913" r="4549"/>
          <a:stretch>
            <a:fillRect/>
          </a:stretch>
        </p:blipFill>
        <p:spPr>
          <a:xfrm>
            <a:off x="1055370" y="3691890"/>
            <a:ext cx="7844790" cy="2813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802"/>
          <a:stretch>
            <a:fillRect/>
          </a:stretch>
        </p:blipFill>
        <p:spPr>
          <a:xfrm>
            <a:off x="982980" y="3543935"/>
            <a:ext cx="5727700" cy="32423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0" t="52913" r="4549"/>
          <a:stretch>
            <a:fillRect/>
          </a:stretch>
        </p:blipFill>
        <p:spPr>
          <a:xfrm>
            <a:off x="1775460" y="765175"/>
            <a:ext cx="7844790" cy="2813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71755"/>
            <a:ext cx="11340000" cy="29620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47" b="68110"/>
          <a:stretch>
            <a:fillRect/>
          </a:stretch>
        </p:blipFill>
        <p:spPr>
          <a:xfrm flipV="1">
            <a:off x="360045" y="3925570"/>
            <a:ext cx="11339830" cy="1435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472024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282"/>
          <a:stretch>
            <a:fillRect/>
          </a:stretch>
        </p:blipFill>
        <p:spPr>
          <a:xfrm flipV="1">
            <a:off x="360045" y="5492115"/>
            <a:ext cx="11339830" cy="81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3644900"/>
            <a:ext cx="317500" cy="18783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87020"/>
            <a:ext cx="11340000" cy="43751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420" r="-112"/>
          <a:stretch>
            <a:fillRect/>
          </a:stretch>
        </p:blipFill>
        <p:spPr>
          <a:xfrm flipV="1">
            <a:off x="360045" y="1068705"/>
            <a:ext cx="11352530" cy="200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196975"/>
            <a:ext cx="317500" cy="18783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020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0655" y="934720"/>
            <a:ext cx="11871960" cy="269303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32"/>
          <a:stretch>
            <a:fillRect/>
          </a:stretch>
        </p:blipFill>
        <p:spPr>
          <a:xfrm>
            <a:off x="360045" y="1689100"/>
            <a:ext cx="8778240" cy="2961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72717" y="4129390"/>
            <a:ext cx="294819" cy="309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500" y="702945"/>
            <a:ext cx="11811000" cy="71628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9" t="50471" r="29738" b="24986"/>
          <a:stretch>
            <a:fillRect/>
          </a:stretch>
        </p:blipFill>
        <p:spPr>
          <a:xfrm>
            <a:off x="264795" y="4650740"/>
            <a:ext cx="5832475" cy="144018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9" t="77456" r="29738"/>
          <a:stretch>
            <a:fillRect/>
          </a:stretch>
        </p:blipFill>
        <p:spPr>
          <a:xfrm>
            <a:off x="6097270" y="4780915"/>
            <a:ext cx="5832475" cy="1322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7839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13076" y="2831344"/>
            <a:ext cx="377671" cy="336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93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5109797"/>
            <a:ext cx="380856" cy="390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2024-10-02T05:07:03Z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