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1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" y="3023235"/>
            <a:ext cx="12139930" cy="8108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27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4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37809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335748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54"/>
          <a:stretch>
            <a:fillRect/>
          </a:stretch>
        </p:blipFill>
        <p:spPr>
          <a:xfrm>
            <a:off x="360045" y="1568245"/>
            <a:ext cx="11339830" cy="1056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2024-10-01T04:21:08Z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