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3"/>
    <p:sldId id="324" r:id="rId4"/>
    <p:sldId id="353" r:id="rId5"/>
    <p:sldId id="382" r:id="rId6"/>
    <p:sldId id="351" r:id="rId7"/>
    <p:sldId id="350" r:id="rId8"/>
    <p:sldId id="349" r:id="rId9"/>
    <p:sldId id="348" r:id="rId10"/>
    <p:sldId id="347" r:id="rId11"/>
    <p:sldId id="346" r:id="rId12"/>
    <p:sldId id="345" r:id="rId13"/>
    <p:sldId id="343" r:id="rId14"/>
    <p:sldId id="342" r:id="rId15"/>
    <p:sldId id="341" r:id="rId16"/>
    <p:sldId id="340" r:id="rId17"/>
    <p:sldId id="339" r:id="rId18"/>
    <p:sldId id="338" r:id="rId19"/>
    <p:sldId id="337" r:id="rId20"/>
    <p:sldId id="336" r:id="rId21"/>
    <p:sldId id="335" r:id="rId22"/>
    <p:sldId id="334" r:id="rId23"/>
    <p:sldId id="383" r:id="rId24"/>
    <p:sldId id="331" r:id="rId25"/>
    <p:sldId id="330" r:id="rId26"/>
    <p:sldId id="384" r:id="rId27"/>
    <p:sldId id="327" r:id="rId28"/>
    <p:sldId id="326" r:id="rId29"/>
    <p:sldId id="385" r:id="rId30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4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74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notesMaster" Target="notesMasters/notesMaster1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86100" y="3023870"/>
            <a:ext cx="6019800" cy="8096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80" y="980645"/>
            <a:ext cx="10440000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84735"/>
            <a:ext cx="11340000" cy="39997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4094023"/>
            <a:ext cx="380856" cy="390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9"/>
          <a:stretch>
            <a:fillRect/>
          </a:stretch>
        </p:blipFill>
        <p:spPr>
          <a:xfrm>
            <a:off x="911225" y="4653915"/>
            <a:ext cx="10488340" cy="21202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12980"/>
            <a:ext cx="11340000" cy="21482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0302" y="2006973"/>
            <a:ext cx="371334" cy="401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97" r="20777" b="32359"/>
          <a:stretch>
            <a:fillRect/>
          </a:stretch>
        </p:blipFill>
        <p:spPr>
          <a:xfrm>
            <a:off x="2567305" y="2637790"/>
            <a:ext cx="6409055" cy="39693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25" y="900000"/>
            <a:ext cx="10088580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53912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38"/>
          <a:stretch>
            <a:fillRect/>
          </a:stretch>
        </p:blipFill>
        <p:spPr>
          <a:xfrm>
            <a:off x="982980" y="1185545"/>
            <a:ext cx="10632485" cy="52197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1952" y="1471496"/>
            <a:ext cx="371335" cy="400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84735"/>
            <a:ext cx="11340000" cy="58014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05"/>
          <a:stretch>
            <a:fillRect/>
          </a:stretch>
        </p:blipFill>
        <p:spPr>
          <a:xfrm>
            <a:off x="911225" y="980440"/>
            <a:ext cx="10704240" cy="51860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20985" y="3420745"/>
            <a:ext cx="499110" cy="468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569689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67112" y="4149149"/>
            <a:ext cx="408234" cy="363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4496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00191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6044282" y="1785752"/>
            <a:ext cx="904534" cy="219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396070" y="1795277"/>
            <a:ext cx="457027" cy="200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033501" y="1785752"/>
            <a:ext cx="247556" cy="219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549672" y="2052431"/>
            <a:ext cx="685541" cy="219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606297" y="2347682"/>
            <a:ext cx="437984" cy="200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330428" y="2881038"/>
            <a:ext cx="428463" cy="219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140000" y="3795364"/>
            <a:ext cx="1104483" cy="2095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834055" y="3785839"/>
            <a:ext cx="895012" cy="219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129974" y="4128712"/>
            <a:ext cx="895012" cy="2095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8691234" y="4128712"/>
            <a:ext cx="447506" cy="200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873400" y="4395390"/>
            <a:ext cx="923576" cy="200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8148513" y="4690641"/>
            <a:ext cx="875969" cy="219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0566952" y="4700165"/>
            <a:ext cx="447506" cy="200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425138" y="5023989"/>
            <a:ext cx="466549" cy="200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6"/>
          <a:stretch>
            <a:fillRect/>
          </a:stretch>
        </p:blipFill>
        <p:spPr>
          <a:xfrm>
            <a:off x="982980" y="980440"/>
            <a:ext cx="10560095" cy="51898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85353" y="1332965"/>
            <a:ext cx="342770" cy="390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660" b="59369"/>
          <a:stretch>
            <a:fillRect/>
          </a:stretch>
        </p:blipFill>
        <p:spPr>
          <a:xfrm>
            <a:off x="360045" y="1844675"/>
            <a:ext cx="10035540" cy="93726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373"/>
          <a:stretch>
            <a:fillRect/>
          </a:stretch>
        </p:blipFill>
        <p:spPr>
          <a:xfrm>
            <a:off x="5160010" y="2998470"/>
            <a:ext cx="6337300" cy="378460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582" t="43087" r="29929"/>
          <a:stretch>
            <a:fillRect/>
          </a:stretch>
        </p:blipFill>
        <p:spPr>
          <a:xfrm>
            <a:off x="695325" y="3456305"/>
            <a:ext cx="4464685" cy="3339465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864" r="75132" b="44637"/>
          <a:stretch>
            <a:fillRect/>
          </a:stretch>
        </p:blipFill>
        <p:spPr>
          <a:xfrm>
            <a:off x="360045" y="2639060"/>
            <a:ext cx="2495550" cy="792050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796"/>
          <a:stretch>
            <a:fillRect/>
          </a:stretch>
        </p:blipFill>
        <p:spPr>
          <a:xfrm>
            <a:off x="360045" y="541020"/>
            <a:ext cx="10035540" cy="13030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9"/>
          <a:stretch>
            <a:fillRect/>
          </a:stretch>
        </p:blipFill>
        <p:spPr>
          <a:xfrm>
            <a:off x="982980" y="1124585"/>
            <a:ext cx="10488340" cy="39103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82750" y="3428365"/>
            <a:ext cx="9668510" cy="697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23060" y="4371975"/>
            <a:ext cx="9687560" cy="711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6"/>
          <a:stretch>
            <a:fillRect/>
          </a:stretch>
        </p:blipFill>
        <p:spPr>
          <a:xfrm>
            <a:off x="982980" y="908685"/>
            <a:ext cx="10560095" cy="5202555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77" b="4134"/>
          <a:stretch>
            <a:fillRect/>
          </a:stretch>
        </p:blipFill>
        <p:spPr>
          <a:xfrm>
            <a:off x="1055370" y="1052830"/>
            <a:ext cx="8903970" cy="562546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269" r="5677" b="4134"/>
          <a:stretch>
            <a:fillRect/>
          </a:stretch>
        </p:blipFill>
        <p:spPr>
          <a:xfrm flipV="1">
            <a:off x="1055370" y="929005"/>
            <a:ext cx="8903970" cy="15240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9"/>
          <a:stretch>
            <a:fillRect/>
          </a:stretch>
        </p:blipFill>
        <p:spPr>
          <a:xfrm>
            <a:off x="911225" y="1052830"/>
            <a:ext cx="10488340" cy="47891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23060" y="4256405"/>
            <a:ext cx="9697720" cy="669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660525" y="5242560"/>
            <a:ext cx="6410325" cy="641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7"/>
          <a:stretch>
            <a:fillRect/>
          </a:stretch>
        </p:blipFill>
        <p:spPr>
          <a:xfrm>
            <a:off x="982980" y="980440"/>
            <a:ext cx="10415950" cy="4123055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6"/>
          <a:stretch>
            <a:fillRect/>
          </a:stretch>
        </p:blipFill>
        <p:spPr>
          <a:xfrm>
            <a:off x="911225" y="908685"/>
            <a:ext cx="10560095" cy="3099435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497"/>
          <a:stretch>
            <a:fillRect/>
          </a:stretch>
        </p:blipFill>
        <p:spPr>
          <a:xfrm>
            <a:off x="1330960" y="1124585"/>
            <a:ext cx="9695860" cy="484505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336540" y="1442085"/>
            <a:ext cx="5516245" cy="657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266825" y="2414905"/>
            <a:ext cx="9630410" cy="657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236345" y="3420110"/>
            <a:ext cx="9989820" cy="589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240155" y="4391660"/>
            <a:ext cx="9700895" cy="616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1177290" y="5363845"/>
            <a:ext cx="6226175" cy="630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6" grpId="0" bldLvl="0" animBg="1"/>
      <p:bldP spid="20" grpId="0" bldLvl="0" animBg="1"/>
      <p:bldP spid="26" grpId="0" bldLvl="0" animBg="1"/>
      <p:bldP spid="3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1271270" y="2060575"/>
            <a:ext cx="10272440" cy="27787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13492" y="2137168"/>
            <a:ext cx="533198" cy="1718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18076" y="2423626"/>
            <a:ext cx="904534" cy="200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851400" y="2738755"/>
            <a:ext cx="676275" cy="202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365179" y="3044284"/>
            <a:ext cx="895012" cy="210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508252" y="3359388"/>
            <a:ext cx="904534" cy="200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135910" y="3636297"/>
            <a:ext cx="895012" cy="219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594197" y="3894109"/>
            <a:ext cx="895012" cy="200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908165" y="4218940"/>
            <a:ext cx="894715" cy="198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279738" y="4476573"/>
            <a:ext cx="914055" cy="200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202" r="92602"/>
          <a:stretch>
            <a:fillRect/>
          </a:stretch>
        </p:blipFill>
        <p:spPr>
          <a:xfrm>
            <a:off x="478790" y="1988615"/>
            <a:ext cx="838880" cy="20150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639"/>
          <a:stretch>
            <a:fillRect/>
          </a:stretch>
        </p:blipFill>
        <p:spPr>
          <a:xfrm>
            <a:off x="360045" y="899795"/>
            <a:ext cx="11339830" cy="404157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366" r="48784"/>
          <a:stretch>
            <a:fillRect/>
          </a:stretch>
        </p:blipFill>
        <p:spPr>
          <a:xfrm>
            <a:off x="360045" y="4941570"/>
            <a:ext cx="5807755" cy="53213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832815"/>
            <a:ext cx="11340000" cy="350385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187" t="88361"/>
          <a:stretch>
            <a:fillRect/>
          </a:stretch>
        </p:blipFill>
        <p:spPr>
          <a:xfrm>
            <a:off x="7679735" y="1267890"/>
            <a:ext cx="3947750" cy="5323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680"/>
          <a:stretch>
            <a:fillRect/>
          </a:stretch>
        </p:blipFill>
        <p:spPr>
          <a:xfrm>
            <a:off x="360045" y="1330325"/>
            <a:ext cx="8889365" cy="418508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206105" y="4999990"/>
            <a:ext cx="505460" cy="455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776" r="25758"/>
          <a:stretch>
            <a:fillRect/>
          </a:stretch>
        </p:blipFill>
        <p:spPr>
          <a:xfrm>
            <a:off x="360045" y="4942000"/>
            <a:ext cx="6599600" cy="153881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1620" y="759460"/>
            <a:ext cx="11668760" cy="746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858742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79075" y="4167097"/>
            <a:ext cx="328223" cy="383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002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1252724"/>
            <a:ext cx="380856" cy="390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340" y="548640"/>
            <a:ext cx="10590530" cy="28327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95815" y="2637155"/>
            <a:ext cx="641350" cy="713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78" r="17925" b="32500"/>
          <a:stretch>
            <a:fillRect/>
          </a:stretch>
        </p:blipFill>
        <p:spPr>
          <a:xfrm>
            <a:off x="1918970" y="3141345"/>
            <a:ext cx="7195820" cy="36995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TNjM2EwNWJlZTJhNGZjOTUwNGJmNTFmZWFlMWExNzk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65</cp:revision>
  <dcterms:created xsi:type="dcterms:W3CDTF">2015-09-16T06:44:00Z</dcterms:created>
  <dcterms:modified xsi:type="dcterms:W3CDTF">2024-10-02T05:08:22Z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