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8" r:id="rId5"/>
    <p:sldId id="357" r:id="rId6"/>
    <p:sldId id="354" r:id="rId7"/>
    <p:sldId id="353" r:id="rId8"/>
    <p:sldId id="351" r:id="rId9"/>
    <p:sldId id="350" r:id="rId10"/>
    <p:sldId id="349" r:id="rId11"/>
    <p:sldId id="347" r:id="rId12"/>
    <p:sldId id="345" r:id="rId13"/>
    <p:sldId id="344" r:id="rId14"/>
    <p:sldId id="343" r:id="rId15"/>
    <p:sldId id="340" r:id="rId16"/>
    <p:sldId id="338" r:id="rId17"/>
    <p:sldId id="336" r:id="rId18"/>
    <p:sldId id="335" r:id="rId19"/>
    <p:sldId id="333" r:id="rId20"/>
    <p:sldId id="331" r:id="rId21"/>
    <p:sldId id="329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962275"/>
            <a:ext cx="57054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472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918688"/>
            <a:ext cx="238035" cy="2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2320"/>
            <a:ext cx="11340000" cy="2462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2065" y="5358062"/>
            <a:ext cx="228513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23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2393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7732" y="2106652"/>
            <a:ext cx="10397380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732" y="2573968"/>
            <a:ext cx="10387859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8210" y="3041284"/>
            <a:ext cx="3989471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34"/>
          <a:stretch>
            <a:fillRect/>
          </a:stretch>
        </p:blipFill>
        <p:spPr>
          <a:xfrm>
            <a:off x="306070" y="3572940"/>
            <a:ext cx="11339830" cy="22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890"/>
            <a:ext cx="11340000" cy="25488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10" y="3357450"/>
            <a:ext cx="11340000" cy="2930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6294" y="5906033"/>
            <a:ext cx="7769471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81280"/>
            <a:ext cx="11340000" cy="2852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5498" y="3509757"/>
            <a:ext cx="9454760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0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4854808"/>
            <a:ext cx="10502115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5293172"/>
            <a:ext cx="5808060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502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5019" y="5639973"/>
            <a:ext cx="5941360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4283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5019" y="4868956"/>
            <a:ext cx="8931083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63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0" y="4365195"/>
            <a:ext cx="11340000" cy="233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520" y="4947100"/>
            <a:ext cx="10283122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563" y="5414532"/>
            <a:ext cx="10397380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8042" y="5872425"/>
            <a:ext cx="1313954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693625"/>
            <a:ext cx="11340000" cy="29512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0" y="3718130"/>
            <a:ext cx="11340000" cy="2870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042" y="4824474"/>
            <a:ext cx="10378337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999" y="5282272"/>
            <a:ext cx="10416423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8042" y="5749607"/>
            <a:ext cx="10387859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520" y="6216942"/>
            <a:ext cx="9588059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3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7270"/>
            <a:ext cx="11340000" cy="4015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6343" y="2060340"/>
            <a:ext cx="218992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6343" y="5102967"/>
            <a:ext cx="218992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25" y="981280"/>
            <a:ext cx="11340000" cy="4242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7088" y="3583716"/>
            <a:ext cx="10387858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609" y="4031754"/>
            <a:ext cx="10378337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609" y="4479793"/>
            <a:ext cx="10368816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7088" y="4937364"/>
            <a:ext cx="3465793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9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2370" y="4944745"/>
            <a:ext cx="1031811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890"/>
            <a:ext cx="11340000" cy="5348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3480" y="1925955"/>
            <a:ext cx="704723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6970" y="2383155"/>
            <a:ext cx="1051941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130" y="2821940"/>
            <a:ext cx="1048956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6655" y="3279140"/>
            <a:ext cx="1046797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5705" y="3727450"/>
            <a:ext cx="104800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6180" y="4175760"/>
            <a:ext cx="1046099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6655" y="4623435"/>
            <a:ext cx="1047051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245" y="5071745"/>
            <a:ext cx="380746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6970" y="5519420"/>
            <a:ext cx="1049972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1735" y="5968365"/>
            <a:ext cx="250952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015917"/>
            <a:ext cx="218992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475194"/>
            <a:ext cx="238035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1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39664"/>
            <a:ext cx="238035" cy="2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1681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62065" y="4573444"/>
            <a:ext cx="228513" cy="21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695325" y="5526405"/>
            <a:ext cx="9001170" cy="104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38848"/>
            <a:ext cx="238035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2544" y="3483998"/>
            <a:ext cx="257078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9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540316"/>
            <a:ext cx="218992" cy="2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5015"/>
            <a:ext cx="11340000" cy="3401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9055" y="4049288"/>
            <a:ext cx="228513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8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49071"/>
            <a:ext cx="238035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9"/>
          <a:stretch>
            <a:fillRect/>
          </a:stretch>
        </p:blipFill>
        <p:spPr>
          <a:xfrm>
            <a:off x="360045" y="980870"/>
            <a:ext cx="11339830" cy="315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29138"/>
            <a:ext cx="228513" cy="2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1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76508"/>
            <a:ext cx="238035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65530"/>
            <a:ext cx="11340000" cy="2468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9055" y="3614258"/>
            <a:ext cx="238035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2024-10-01T02:47:25Z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