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9" r:id="rId5"/>
    <p:sldId id="358" r:id="rId6"/>
    <p:sldId id="357" r:id="rId7"/>
    <p:sldId id="355" r:id="rId8"/>
    <p:sldId id="354" r:id="rId9"/>
    <p:sldId id="353" r:id="rId10"/>
    <p:sldId id="352" r:id="rId11"/>
    <p:sldId id="350" r:id="rId12"/>
    <p:sldId id="349" r:id="rId13"/>
    <p:sldId id="348" r:id="rId14"/>
    <p:sldId id="346" r:id="rId15"/>
    <p:sldId id="345" r:id="rId16"/>
    <p:sldId id="343" r:id="rId17"/>
    <p:sldId id="342" r:id="rId18"/>
    <p:sldId id="341" r:id="rId19"/>
    <p:sldId id="340" r:id="rId20"/>
    <p:sldId id="338" r:id="rId21"/>
    <p:sldId id="335" r:id="rId22"/>
    <p:sldId id="333" r:id="rId23"/>
    <p:sldId id="332" r:id="rId24"/>
    <p:sldId id="329" r:id="rId25"/>
    <p:sldId id="328" r:id="rId26"/>
    <p:sldId id="32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2976245"/>
            <a:ext cx="87439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1004751"/>
            <a:ext cx="266599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4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016665"/>
            <a:ext cx="266599" cy="2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4820150"/>
            <a:ext cx="2942115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3717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6774" y="3469076"/>
            <a:ext cx="10397380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7253" y="3898007"/>
            <a:ext cx="10416423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6774" y="4336469"/>
            <a:ext cx="6131788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8890"/>
            <a:ext cx="11340000" cy="3917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6774" y="4482913"/>
            <a:ext cx="7759949" cy="2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77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3031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8210" y="1591443"/>
            <a:ext cx="3989471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8210" y="2888041"/>
            <a:ext cx="10406901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8210" y="3336130"/>
            <a:ext cx="3084937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1053035"/>
            <a:ext cx="11340000" cy="2289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7253" y="2646120"/>
            <a:ext cx="8807304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0542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14"/>
          <a:stretch>
            <a:fillRect/>
          </a:stretch>
        </p:blipFill>
        <p:spPr>
          <a:xfrm>
            <a:off x="741045" y="4869815"/>
            <a:ext cx="11339830" cy="179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942" y="5472086"/>
            <a:ext cx="10387859" cy="25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984" y="5921246"/>
            <a:ext cx="10378337" cy="25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463" y="6370407"/>
            <a:ext cx="10283122" cy="24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0000"/>
            <a:ext cx="11340000" cy="191981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15" y="2853260"/>
            <a:ext cx="11340000" cy="360709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45035" y="3922029"/>
            <a:ext cx="10416423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5035" y="4360988"/>
            <a:ext cx="10406901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5035" y="4809490"/>
            <a:ext cx="10416423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64078" y="5257991"/>
            <a:ext cx="10349773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64078" y="5696950"/>
            <a:ext cx="10397380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45035" y="6145452"/>
            <a:ext cx="1513904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479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80"/>
            <a:ext cx="11340000" cy="3887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2454655"/>
            <a:ext cx="238035" cy="2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43022" y="3416957"/>
            <a:ext cx="276120" cy="2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4155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7253" y="4402990"/>
            <a:ext cx="10406901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7253" y="4841427"/>
            <a:ext cx="9788010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159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08890"/>
            <a:ext cx="11340000" cy="94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4"/>
          <a:stretch>
            <a:fillRect/>
          </a:stretch>
        </p:blipFill>
        <p:spPr>
          <a:xfrm>
            <a:off x="1309370" y="1860550"/>
            <a:ext cx="10546760" cy="317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9030" y="2030730"/>
            <a:ext cx="1060196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60" y="2467610"/>
            <a:ext cx="1075309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2055" y="2917190"/>
            <a:ext cx="105295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239" y="3386204"/>
            <a:ext cx="10435465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239" y="3824771"/>
            <a:ext cx="10435465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239" y="4263338"/>
            <a:ext cx="10416423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239" y="4711439"/>
            <a:ext cx="3561007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37135"/>
            <a:ext cx="11340000" cy="454911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981280"/>
            <a:ext cx="11340000" cy="2662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7732" y="1572857"/>
            <a:ext cx="10406901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8210" y="2021311"/>
            <a:ext cx="10397380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8689" y="2460223"/>
            <a:ext cx="10397380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8689" y="2899135"/>
            <a:ext cx="10387859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7732" y="3338047"/>
            <a:ext cx="1313954" cy="2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15" y="837770"/>
            <a:ext cx="11340000" cy="24534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25" y="3286330"/>
            <a:ext cx="11340000" cy="3189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567" y="4333709"/>
            <a:ext cx="10397380" cy="25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567" y="4781226"/>
            <a:ext cx="10397380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7088" y="5219221"/>
            <a:ext cx="10397380" cy="25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567" y="5666738"/>
            <a:ext cx="10368816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8045" y="6104733"/>
            <a:ext cx="6331738" cy="2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4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463085"/>
            <a:ext cx="238035" cy="21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3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519292"/>
            <a:ext cx="238035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3434335"/>
            <a:ext cx="228513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58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65835"/>
            <a:ext cx="11340000" cy="3932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7300" y="2075798"/>
            <a:ext cx="228513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8257" y="4499916"/>
            <a:ext cx="266599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2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2513815"/>
            <a:ext cx="218992" cy="21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5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39029"/>
            <a:ext cx="238035" cy="2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3475194"/>
            <a:ext cx="218992" cy="2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5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2501090"/>
            <a:ext cx="238035" cy="2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2065" y="4435741"/>
            <a:ext cx="228513" cy="2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0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529731"/>
            <a:ext cx="228513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2989565"/>
            <a:ext cx="218992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838835" y="3861435"/>
            <a:ext cx="8472215" cy="57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2024-10-01T02:49:10Z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