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80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81" r:id="rId25"/>
    <p:sldId id="329" r:id="rId26"/>
    <p:sldId id="382" r:id="rId27"/>
    <p:sldId id="326" r:id="rId28"/>
    <p:sldId id="383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3023870"/>
            <a:ext cx="96393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05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988820"/>
            <a:ext cx="10632485" cy="37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350" y="3025140"/>
            <a:ext cx="72644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6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004481"/>
            <a:ext cx="342770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982980" y="1196340"/>
            <a:ext cx="8183925" cy="36468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574675"/>
            <a:ext cx="9306560" cy="6231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8680" y="2999105"/>
            <a:ext cx="6610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111586"/>
            <a:ext cx="380856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899795"/>
            <a:ext cx="10775995" cy="54870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6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8" b="71778"/>
          <a:stretch>
            <a:fillRect/>
          </a:stretch>
        </p:blipFill>
        <p:spPr>
          <a:xfrm>
            <a:off x="911225" y="3068955"/>
            <a:ext cx="10637520" cy="18586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 r="5128"/>
          <a:stretch>
            <a:fillRect/>
          </a:stretch>
        </p:blipFill>
        <p:spPr>
          <a:xfrm>
            <a:off x="982980" y="1196975"/>
            <a:ext cx="11116310" cy="502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341120"/>
            <a:ext cx="80137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06855"/>
            <a:ext cx="11340000" cy="3503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194349"/>
            <a:ext cx="371335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0" r="29516" b="37551"/>
          <a:stretch>
            <a:fillRect/>
          </a:stretch>
        </p:blipFill>
        <p:spPr>
          <a:xfrm>
            <a:off x="5591810" y="476250"/>
            <a:ext cx="5832475" cy="350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982980" y="899795"/>
            <a:ext cx="9048160" cy="5610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7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9848" y="1806105"/>
            <a:ext cx="523677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0377" y="2130395"/>
            <a:ext cx="875969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8312" y="2464224"/>
            <a:ext cx="1094962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5768" y="2473762"/>
            <a:ext cx="695062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5239" y="2826666"/>
            <a:ext cx="1094962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1410" y="3770923"/>
            <a:ext cx="1532947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82267" y="4352739"/>
            <a:ext cx="1037833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4433" y="4696105"/>
            <a:ext cx="1332997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39546" y="5029933"/>
            <a:ext cx="1104483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58287" y="5354224"/>
            <a:ext cx="1056876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62267" y="5716666"/>
            <a:ext cx="1104483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43688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9113520" cy="621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2996565"/>
            <a:ext cx="6769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"/>
          <a:stretch>
            <a:fillRect/>
          </a:stretch>
        </p:blipFill>
        <p:spPr>
          <a:xfrm>
            <a:off x="911225" y="692785"/>
            <a:ext cx="1027244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8365" y="980440"/>
            <a:ext cx="10415950" cy="3702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8925" y="3912870"/>
            <a:ext cx="71602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1"/>
          <a:stretch>
            <a:fillRect/>
          </a:stretch>
        </p:blipFill>
        <p:spPr>
          <a:xfrm>
            <a:off x="1055370" y="580390"/>
            <a:ext cx="8372475" cy="61607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124585"/>
            <a:ext cx="10415950" cy="440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8755" y="3157855"/>
            <a:ext cx="98139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8150" y="4064635"/>
            <a:ext cx="96113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82750" y="4946015"/>
            <a:ext cx="14712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1052830"/>
            <a:ext cx="10488340" cy="46558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302385" y="1124585"/>
            <a:ext cx="9479960" cy="43395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531360" y="2062480"/>
            <a:ext cx="619442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1105" y="3077210"/>
            <a:ext cx="95624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0470" y="3950335"/>
            <a:ext cx="95624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07440" y="4840605"/>
            <a:ext cx="26193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17550"/>
            <a:ext cx="11340000" cy="4459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7557" y="1741423"/>
            <a:ext cx="1075919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4282" y="2332206"/>
            <a:ext cx="457027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1436" y="2694299"/>
            <a:ext cx="504634" cy="1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2519" y="2684770"/>
            <a:ext cx="428463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2393" y="3285082"/>
            <a:ext cx="1123526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3778" y="3923509"/>
            <a:ext cx="523677" cy="1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96927" y="3904452"/>
            <a:ext cx="885491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1385" y="4523821"/>
            <a:ext cx="914055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610" y="4866856"/>
            <a:ext cx="885491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96826" y="4866856"/>
            <a:ext cx="437984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97935" y="5695858"/>
            <a:ext cx="1961410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124585"/>
            <a:ext cx="43688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7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2285"/>
            <a:ext cx="11340000" cy="5342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6068269"/>
            <a:ext cx="380856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10" y="710565"/>
            <a:ext cx="1195578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1055370" y="1196340"/>
            <a:ext cx="7319690" cy="38792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8432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0510" y="2642235"/>
            <a:ext cx="3835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5" y="578485"/>
            <a:ext cx="9164320" cy="622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5175" y="4579620"/>
            <a:ext cx="6959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98"/>
          <a:stretch>
            <a:fillRect/>
          </a:stretch>
        </p:blipFill>
        <p:spPr>
          <a:xfrm>
            <a:off x="407035" y="836295"/>
            <a:ext cx="9232900" cy="3240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3925" y="3356610"/>
            <a:ext cx="5226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31057"/>
          <a:stretch>
            <a:fillRect/>
          </a:stretch>
        </p:blipFill>
        <p:spPr>
          <a:xfrm>
            <a:off x="5735955" y="4076700"/>
            <a:ext cx="6358255" cy="1508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t="52141" r="32146" b="25001"/>
          <a:stretch>
            <a:fillRect/>
          </a:stretch>
        </p:blipFill>
        <p:spPr>
          <a:xfrm>
            <a:off x="336550" y="4149090"/>
            <a:ext cx="5833110" cy="145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2024-10-01T14:00:51Z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