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56" r:id="rId5"/>
    <p:sldId id="355" r:id="rId6"/>
    <p:sldId id="388" r:id="rId7"/>
    <p:sldId id="353" r:id="rId8"/>
    <p:sldId id="352" r:id="rId9"/>
    <p:sldId id="351" r:id="rId10"/>
    <p:sldId id="350" r:id="rId11"/>
    <p:sldId id="349" r:id="rId12"/>
    <p:sldId id="348" r:id="rId13"/>
    <p:sldId id="347" r:id="rId14"/>
    <p:sldId id="389" r:id="rId15"/>
    <p:sldId id="346" r:id="rId16"/>
    <p:sldId id="345" r:id="rId17"/>
    <p:sldId id="390" r:id="rId18"/>
    <p:sldId id="344" r:id="rId19"/>
    <p:sldId id="343" r:id="rId20"/>
    <p:sldId id="342" r:id="rId21"/>
    <p:sldId id="340" r:id="rId22"/>
    <p:sldId id="339" r:id="rId23"/>
    <p:sldId id="338" r:id="rId24"/>
    <p:sldId id="337" r:id="rId25"/>
    <p:sldId id="335" r:id="rId26"/>
    <p:sldId id="334" r:id="rId27"/>
    <p:sldId id="332" r:id="rId28"/>
    <p:sldId id="330" r:id="rId29"/>
    <p:sldId id="391" r:id="rId30"/>
    <p:sldId id="327" r:id="rId31"/>
    <p:sldId id="392" r:id="rId32"/>
    <p:sldId id="393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7970" y="3052445"/>
            <a:ext cx="911542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82980" y="1052830"/>
            <a:ext cx="10632485" cy="4799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3365" y="1171575"/>
            <a:ext cx="65786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221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11225" y="1124585"/>
            <a:ext cx="10632485" cy="3790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4940" y="1334135"/>
            <a:ext cx="55880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631"/>
          <a:stretch>
            <a:fillRect/>
          </a:stretch>
        </p:blipFill>
        <p:spPr>
          <a:xfrm>
            <a:off x="419100" y="836295"/>
            <a:ext cx="11353800" cy="465328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92"/>
          <a:stretch>
            <a:fillRect/>
          </a:stretch>
        </p:blipFill>
        <p:spPr>
          <a:xfrm>
            <a:off x="407035" y="1245235"/>
            <a:ext cx="11563350" cy="3714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150" y="2204720"/>
            <a:ext cx="877570" cy="86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631"/>
          <a:stretch>
            <a:fillRect/>
          </a:stretch>
        </p:blipFill>
        <p:spPr>
          <a:xfrm>
            <a:off x="478790" y="764540"/>
            <a:ext cx="10960100" cy="4538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5860" y="4509135"/>
            <a:ext cx="779145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92"/>
          <a:stretch>
            <a:fillRect/>
          </a:stretch>
        </p:blipFill>
        <p:spPr>
          <a:xfrm>
            <a:off x="407035" y="1412875"/>
            <a:ext cx="11656060" cy="378396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16231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7625" y="1953260"/>
            <a:ext cx="51181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6" b="47714"/>
          <a:stretch>
            <a:fillRect/>
          </a:stretch>
        </p:blipFill>
        <p:spPr>
          <a:xfrm>
            <a:off x="575310" y="899795"/>
            <a:ext cx="5663565" cy="19532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1" t="33272" r="5393"/>
          <a:stretch>
            <a:fillRect/>
          </a:stretch>
        </p:blipFill>
        <p:spPr>
          <a:xfrm>
            <a:off x="1198880" y="2762885"/>
            <a:ext cx="9720580" cy="391541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428" r="50056"/>
          <a:stretch>
            <a:fillRect/>
          </a:stretch>
        </p:blipFill>
        <p:spPr>
          <a:xfrm>
            <a:off x="6238875" y="836295"/>
            <a:ext cx="5663565" cy="192659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539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911225" y="2997200"/>
            <a:ext cx="10704240" cy="2870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660" y="4997450"/>
            <a:ext cx="610870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847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072090" y="1729358"/>
            <a:ext cx="1085440" cy="20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67707" y="1986746"/>
            <a:ext cx="1332997" cy="21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49370" y="2377593"/>
            <a:ext cx="295163" cy="171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19445" y="2987696"/>
            <a:ext cx="904534" cy="20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49571" y="3626398"/>
            <a:ext cx="523677" cy="162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071586" y="3597799"/>
            <a:ext cx="466549" cy="21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16322" y="3893318"/>
            <a:ext cx="695062" cy="20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606045" y="3921916"/>
            <a:ext cx="523677" cy="162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940050" y="4160238"/>
            <a:ext cx="904534" cy="21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501309" y="4160238"/>
            <a:ext cx="1123526" cy="21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434911" y="4522487"/>
            <a:ext cx="1123526" cy="20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2377440"/>
            <a:ext cx="547370" cy="3042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51"/>
          <a:stretch>
            <a:fillRect/>
          </a:stretch>
        </p:blipFill>
        <p:spPr>
          <a:xfrm>
            <a:off x="982980" y="1124585"/>
            <a:ext cx="8759870" cy="388239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34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90780" y="3664611"/>
            <a:ext cx="428463" cy="400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802"/>
          <a:stretch>
            <a:fillRect/>
          </a:stretch>
        </p:blipFill>
        <p:spPr>
          <a:xfrm>
            <a:off x="982980" y="836295"/>
            <a:ext cx="6599600" cy="38322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68" t="64987"/>
          <a:stretch>
            <a:fillRect/>
          </a:stretch>
        </p:blipFill>
        <p:spPr>
          <a:xfrm>
            <a:off x="1271270" y="4725035"/>
            <a:ext cx="10356850" cy="190563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" y="536575"/>
            <a:ext cx="10693400" cy="4595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1230" y="4365625"/>
            <a:ext cx="58293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84" b="51631"/>
          <a:stretch>
            <a:fillRect/>
          </a:stretch>
        </p:blipFill>
        <p:spPr>
          <a:xfrm>
            <a:off x="427990" y="5015865"/>
            <a:ext cx="5477510" cy="17252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31" r="48784"/>
          <a:stretch>
            <a:fillRect/>
          </a:stretch>
        </p:blipFill>
        <p:spPr>
          <a:xfrm>
            <a:off x="6235700" y="5013325"/>
            <a:ext cx="5477510" cy="1793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11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888365" y="612775"/>
            <a:ext cx="10415950" cy="48113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8"/>
          <a:stretch>
            <a:fillRect/>
          </a:stretch>
        </p:blipFill>
        <p:spPr>
          <a:xfrm>
            <a:off x="888365" y="5516880"/>
            <a:ext cx="6815500" cy="82677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982980" y="980440"/>
            <a:ext cx="10415950" cy="37414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2733" y="3204336"/>
            <a:ext cx="9388110" cy="44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5455" y="3954780"/>
            <a:ext cx="416687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911225" y="899795"/>
            <a:ext cx="10344195" cy="381889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11225" y="1052830"/>
            <a:ext cx="10272440" cy="3552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2420" y="3144520"/>
            <a:ext cx="968438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4795" y="3989070"/>
            <a:ext cx="3427095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982980" y="836295"/>
            <a:ext cx="10344195" cy="47345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74040"/>
            <a:ext cx="11340000" cy="35556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72655" y="1559560"/>
            <a:ext cx="894715" cy="20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29320" y="1826895"/>
            <a:ext cx="695325" cy="18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95610" y="1807845"/>
            <a:ext cx="704850" cy="20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29319" y="2865785"/>
            <a:ext cx="685541" cy="200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81745" y="3122930"/>
            <a:ext cx="466725" cy="201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19798" y="3485398"/>
            <a:ext cx="904534" cy="20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033501" y="3485398"/>
            <a:ext cx="466549" cy="20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73400" y="3761841"/>
            <a:ext cx="485591" cy="20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02040" y="4075430"/>
            <a:ext cx="328930" cy="224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53045" y="4431665"/>
            <a:ext cx="866140" cy="25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" y="908685"/>
            <a:ext cx="452120" cy="2979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271270" y="1124585"/>
            <a:ext cx="9552350" cy="33528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186555" y="1135380"/>
            <a:ext cx="6504940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7600" y="2004695"/>
            <a:ext cx="9885045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3465" y="2884805"/>
            <a:ext cx="9708515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95705" y="3790950"/>
            <a:ext cx="273431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5" grpId="0" bldLvl="0" animBg="1"/>
      <p:bldP spid="19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30"/>
          <a:stretch>
            <a:fillRect/>
          </a:stretch>
        </p:blipFill>
        <p:spPr>
          <a:xfrm>
            <a:off x="1343025" y="1124585"/>
            <a:ext cx="9624105" cy="364109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548890" y="1319530"/>
            <a:ext cx="827786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24915" y="2176780"/>
            <a:ext cx="962215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69035" y="3030855"/>
            <a:ext cx="9677400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87145" y="3921125"/>
            <a:ext cx="851852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4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4"/>
          <a:stretch>
            <a:fillRect/>
          </a:stretch>
        </p:blipFill>
        <p:spPr>
          <a:xfrm>
            <a:off x="862330" y="1904365"/>
            <a:ext cx="10922045" cy="3086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94375" y="2018868"/>
            <a:ext cx="1114005" cy="21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51201" y="2695136"/>
            <a:ext cx="1323476" cy="209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97851" y="2704660"/>
            <a:ext cx="685541" cy="190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42839" y="2961833"/>
            <a:ext cx="676020" cy="21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56944" y="3333303"/>
            <a:ext cx="457027" cy="200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98002" y="3323778"/>
            <a:ext cx="476070" cy="209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13922" y="3600000"/>
            <a:ext cx="466549" cy="209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46919" y="4038145"/>
            <a:ext cx="895012" cy="200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335836" y="4028620"/>
            <a:ext cx="257078" cy="209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94980" y="4276268"/>
            <a:ext cx="685541" cy="200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645" y="1052195"/>
            <a:ext cx="528320" cy="294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745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96975"/>
            <a:ext cx="10144760" cy="54851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945" y="621665"/>
            <a:ext cx="12056110" cy="735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82980" y="1124585"/>
            <a:ext cx="10632485" cy="4883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3060" y="1411605"/>
            <a:ext cx="48768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98"/>
          <a:stretch>
            <a:fillRect/>
          </a:stretch>
        </p:blipFill>
        <p:spPr>
          <a:xfrm>
            <a:off x="551180" y="476250"/>
            <a:ext cx="9498330" cy="3241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83345" y="3102610"/>
            <a:ext cx="53721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07" b="1320"/>
          <a:stretch>
            <a:fillRect/>
          </a:stretch>
        </p:blipFill>
        <p:spPr>
          <a:xfrm>
            <a:off x="551180" y="3717290"/>
            <a:ext cx="9498330" cy="3096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516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2024-10-02T03:04:29Z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